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13"/>
  </p:notesMasterIdLst>
  <p:handoutMasterIdLst>
    <p:handoutMasterId r:id="rId14"/>
  </p:handoutMasterIdLst>
  <p:sldIdLst>
    <p:sldId id="285" r:id="rId5"/>
    <p:sldId id="314" r:id="rId6"/>
    <p:sldId id="315" r:id="rId7"/>
    <p:sldId id="316" r:id="rId8"/>
    <p:sldId id="323" r:id="rId9"/>
    <p:sldId id="317" r:id="rId10"/>
    <p:sldId id="318" r:id="rId11"/>
    <p:sldId id="319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F3F3"/>
    <a:srgbClr val="E5EAE9"/>
    <a:srgbClr val="E1DBD5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B7381B-64D7-4C8D-B3AE-5D5589D9A9C3}" v="110" dt="2023-02-08T13:03:28.523"/>
  </p1510:revLst>
</p1510:revInfo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ittlere Formatvorlage 4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 autoAdjust="0"/>
    <p:restoredTop sz="94668" autoAdjust="0"/>
  </p:normalViewPr>
  <p:slideViewPr>
    <p:cSldViewPr showGuides="1">
      <p:cViewPr>
        <p:scale>
          <a:sx n="86" d="100"/>
          <a:sy n="86" d="100"/>
        </p:scale>
        <p:origin x="42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2334" y="2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jam Meisel" userId="110c02f0-fc5d-4243-b521-9c554c5444af" providerId="ADAL" clId="{F3B7381B-64D7-4C8D-B3AE-5D5589D9A9C3}"/>
    <pc:docChg chg="undo redo custSel addSld delSld modSld sldOrd">
      <pc:chgData name="Mirjam Meisel" userId="110c02f0-fc5d-4243-b521-9c554c5444af" providerId="ADAL" clId="{F3B7381B-64D7-4C8D-B3AE-5D5589D9A9C3}" dt="2023-02-08T13:03:28.523" v="1435"/>
      <pc:docMkLst>
        <pc:docMk/>
      </pc:docMkLst>
      <pc:sldChg chg="delSp modSp add del mod">
        <pc:chgData name="Mirjam Meisel" userId="110c02f0-fc5d-4243-b521-9c554c5444af" providerId="ADAL" clId="{F3B7381B-64D7-4C8D-B3AE-5D5589D9A9C3}" dt="2023-02-08T10:37:28.928" v="64" actId="47"/>
        <pc:sldMkLst>
          <pc:docMk/>
          <pc:sldMk cId="1648289159" sldId="256"/>
        </pc:sldMkLst>
        <pc:spChg chg="mod">
          <ac:chgData name="Mirjam Meisel" userId="110c02f0-fc5d-4243-b521-9c554c5444af" providerId="ADAL" clId="{F3B7381B-64D7-4C8D-B3AE-5D5589D9A9C3}" dt="2023-02-08T10:37:26.370" v="63" actId="6549"/>
          <ac:spMkLst>
            <pc:docMk/>
            <pc:sldMk cId="1648289159" sldId="256"/>
            <ac:spMk id="2" creationId="{26045CDE-F3B1-43AD-806D-B1D3FF848505}"/>
          </ac:spMkLst>
        </pc:spChg>
        <pc:spChg chg="del mod">
          <ac:chgData name="Mirjam Meisel" userId="110c02f0-fc5d-4243-b521-9c554c5444af" providerId="ADAL" clId="{F3B7381B-64D7-4C8D-B3AE-5D5589D9A9C3}" dt="2023-02-08T10:36:58.603" v="57" actId="478"/>
          <ac:spMkLst>
            <pc:docMk/>
            <pc:sldMk cId="1648289159" sldId="256"/>
            <ac:spMk id="3" creationId="{B072DADB-231D-4CDD-B10E-4250FA48AA4F}"/>
          </ac:spMkLst>
        </pc:spChg>
      </pc:sldChg>
      <pc:sldChg chg="modSp add del mod">
        <pc:chgData name="Mirjam Meisel" userId="110c02f0-fc5d-4243-b521-9c554c5444af" providerId="ADAL" clId="{F3B7381B-64D7-4C8D-B3AE-5D5589D9A9C3}" dt="2023-02-08T10:58:15.993" v="339" actId="47"/>
        <pc:sldMkLst>
          <pc:docMk/>
          <pc:sldMk cId="3740056108" sldId="258"/>
        </pc:sldMkLst>
        <pc:graphicFrameChg chg="mod">
          <ac:chgData name="Mirjam Meisel" userId="110c02f0-fc5d-4243-b521-9c554c5444af" providerId="ADAL" clId="{F3B7381B-64D7-4C8D-B3AE-5D5589D9A9C3}" dt="2023-02-08T10:51:30.686" v="253" actId="1076"/>
          <ac:graphicFrameMkLst>
            <pc:docMk/>
            <pc:sldMk cId="3740056108" sldId="258"/>
            <ac:graphicFrameMk id="2" creationId="{A16D1373-70D9-4E8A-8EF2-DAD22BEC2F2A}"/>
          </ac:graphicFrameMkLst>
        </pc:graphicFrameChg>
      </pc:sldChg>
      <pc:sldChg chg="delSp modSp add del mod">
        <pc:chgData name="Mirjam Meisel" userId="110c02f0-fc5d-4243-b521-9c554c5444af" providerId="ADAL" clId="{F3B7381B-64D7-4C8D-B3AE-5D5589D9A9C3}" dt="2023-02-08T10:50:38.963" v="239" actId="47"/>
        <pc:sldMkLst>
          <pc:docMk/>
          <pc:sldMk cId="2391027047" sldId="261"/>
        </pc:sldMkLst>
        <pc:spChg chg="mod">
          <ac:chgData name="Mirjam Meisel" userId="110c02f0-fc5d-4243-b521-9c554c5444af" providerId="ADAL" clId="{F3B7381B-64D7-4C8D-B3AE-5D5589D9A9C3}" dt="2023-02-08T10:43:26.673" v="143" actId="21"/>
          <ac:spMkLst>
            <pc:docMk/>
            <pc:sldMk cId="2391027047" sldId="261"/>
            <ac:spMk id="2" creationId="{F7C4C7AB-F637-4AB6-B421-4C69987586C1}"/>
          </ac:spMkLst>
        </pc:spChg>
        <pc:picChg chg="del">
          <ac:chgData name="Mirjam Meisel" userId="110c02f0-fc5d-4243-b521-9c554c5444af" providerId="ADAL" clId="{F3B7381B-64D7-4C8D-B3AE-5D5589D9A9C3}" dt="2023-02-08T10:44:19.326" v="156" actId="21"/>
          <ac:picMkLst>
            <pc:docMk/>
            <pc:sldMk cId="2391027047" sldId="261"/>
            <ac:picMk id="7" creationId="{03E87813-DF1B-4C8D-8C6A-9CABCB6B67E6}"/>
          </ac:picMkLst>
        </pc:picChg>
      </pc:sldChg>
      <pc:sldChg chg="del ord">
        <pc:chgData name="Mirjam Meisel" userId="110c02f0-fc5d-4243-b521-9c554c5444af" providerId="ADAL" clId="{F3B7381B-64D7-4C8D-B3AE-5D5589D9A9C3}" dt="2023-02-08T12:54:59.758" v="1136" actId="47"/>
        <pc:sldMkLst>
          <pc:docMk/>
          <pc:sldMk cId="877286049" sldId="263"/>
        </pc:sldMkLst>
      </pc:sldChg>
      <pc:sldChg chg="modSp add del mod">
        <pc:chgData name="Mirjam Meisel" userId="110c02f0-fc5d-4243-b521-9c554c5444af" providerId="ADAL" clId="{F3B7381B-64D7-4C8D-B3AE-5D5589D9A9C3}" dt="2023-02-08T11:12:46.138" v="604" actId="47"/>
        <pc:sldMkLst>
          <pc:docMk/>
          <pc:sldMk cId="2383783972" sldId="264"/>
        </pc:sldMkLst>
        <pc:spChg chg="mod">
          <ac:chgData name="Mirjam Meisel" userId="110c02f0-fc5d-4243-b521-9c554c5444af" providerId="ADAL" clId="{F3B7381B-64D7-4C8D-B3AE-5D5589D9A9C3}" dt="2023-02-08T11:07:12.414" v="517" actId="21"/>
          <ac:spMkLst>
            <pc:docMk/>
            <pc:sldMk cId="2383783972" sldId="264"/>
            <ac:spMk id="2" creationId="{00000000-0000-0000-0000-000000000000}"/>
          </ac:spMkLst>
        </pc:spChg>
        <pc:grpChg chg="mod">
          <ac:chgData name="Mirjam Meisel" userId="110c02f0-fc5d-4243-b521-9c554c5444af" providerId="ADAL" clId="{F3B7381B-64D7-4C8D-B3AE-5D5589D9A9C3}" dt="2023-02-08T11:08:35.123" v="519" actId="1076"/>
          <ac:grpSpMkLst>
            <pc:docMk/>
            <pc:sldMk cId="2383783972" sldId="264"/>
            <ac:grpSpMk id="15" creationId="{00000000-0000-0000-0000-000000000000}"/>
          </ac:grpSpMkLst>
        </pc:grpChg>
        <pc:graphicFrameChg chg="modGraphic">
          <ac:chgData name="Mirjam Meisel" userId="110c02f0-fc5d-4243-b521-9c554c5444af" providerId="ADAL" clId="{F3B7381B-64D7-4C8D-B3AE-5D5589D9A9C3}" dt="2023-02-08T11:06:25.815" v="515" actId="14734"/>
          <ac:graphicFrameMkLst>
            <pc:docMk/>
            <pc:sldMk cId="2383783972" sldId="264"/>
            <ac:graphicFrameMk id="3" creationId="{00000000-0000-0000-0000-000000000000}"/>
          </ac:graphicFrameMkLst>
        </pc:graphicFrameChg>
      </pc:sldChg>
      <pc:sldChg chg="del">
        <pc:chgData name="Mirjam Meisel" userId="110c02f0-fc5d-4243-b521-9c554c5444af" providerId="ADAL" clId="{F3B7381B-64D7-4C8D-B3AE-5D5589D9A9C3}" dt="2023-02-08T13:03:19.314" v="1434" actId="47"/>
        <pc:sldMkLst>
          <pc:docMk/>
          <pc:sldMk cId="3673820592" sldId="265"/>
        </pc:sldMkLst>
      </pc:sldChg>
      <pc:sldChg chg="del">
        <pc:chgData name="Mirjam Meisel" userId="110c02f0-fc5d-4243-b521-9c554c5444af" providerId="ADAL" clId="{F3B7381B-64D7-4C8D-B3AE-5D5589D9A9C3}" dt="2023-02-08T13:03:13.934" v="1427" actId="47"/>
        <pc:sldMkLst>
          <pc:docMk/>
          <pc:sldMk cId="1267771005" sldId="266"/>
        </pc:sldMkLst>
      </pc:sldChg>
      <pc:sldChg chg="delSp modSp add del mod">
        <pc:chgData name="Mirjam Meisel" userId="110c02f0-fc5d-4243-b521-9c554c5444af" providerId="ADAL" clId="{F3B7381B-64D7-4C8D-B3AE-5D5589D9A9C3}" dt="2023-02-08T11:05:10.071" v="484" actId="47"/>
        <pc:sldMkLst>
          <pc:docMk/>
          <pc:sldMk cId="3710304579" sldId="267"/>
        </pc:sldMkLst>
        <pc:graphicFrameChg chg="mod modGraphic">
          <ac:chgData name="Mirjam Meisel" userId="110c02f0-fc5d-4243-b521-9c554c5444af" providerId="ADAL" clId="{F3B7381B-64D7-4C8D-B3AE-5D5589D9A9C3}" dt="2023-02-08T11:00:16.389" v="406" actId="21"/>
          <ac:graphicFrameMkLst>
            <pc:docMk/>
            <pc:sldMk cId="3710304579" sldId="267"/>
            <ac:graphicFrameMk id="2" creationId="{A16D1373-70D9-4E8A-8EF2-DAD22BEC2F2A}"/>
          </ac:graphicFrameMkLst>
        </pc:graphicFrameChg>
        <pc:picChg chg="del mod">
          <ac:chgData name="Mirjam Meisel" userId="110c02f0-fc5d-4243-b521-9c554c5444af" providerId="ADAL" clId="{F3B7381B-64D7-4C8D-B3AE-5D5589D9A9C3}" dt="2023-02-08T11:00:28.691" v="409" actId="21"/>
          <ac:picMkLst>
            <pc:docMk/>
            <pc:sldMk cId="3710304579" sldId="267"/>
            <ac:picMk id="5" creationId="{F4C953F6-27C4-423E-864F-DB17CFF39786}"/>
          </ac:picMkLst>
        </pc:picChg>
      </pc:sldChg>
      <pc:sldChg chg="modSp add mod">
        <pc:chgData name="Mirjam Meisel" userId="110c02f0-fc5d-4243-b521-9c554c5444af" providerId="ADAL" clId="{F3B7381B-64D7-4C8D-B3AE-5D5589D9A9C3}" dt="2023-02-08T11:25:08.230" v="826" actId="255"/>
        <pc:sldMkLst>
          <pc:docMk/>
          <pc:sldMk cId="1070327682" sldId="268"/>
        </pc:sldMkLst>
        <pc:spChg chg="mod">
          <ac:chgData name="Mirjam Meisel" userId="110c02f0-fc5d-4243-b521-9c554c5444af" providerId="ADAL" clId="{F3B7381B-64D7-4C8D-B3AE-5D5589D9A9C3}" dt="2023-02-08T11:24:01.396" v="816" actId="207"/>
          <ac:spMkLst>
            <pc:docMk/>
            <pc:sldMk cId="1070327682" sldId="268"/>
            <ac:spMk id="2" creationId="{00000000-0000-0000-0000-000000000000}"/>
          </ac:spMkLst>
        </pc:spChg>
        <pc:spChg chg="mod">
          <ac:chgData name="Mirjam Meisel" userId="110c02f0-fc5d-4243-b521-9c554c5444af" providerId="ADAL" clId="{F3B7381B-64D7-4C8D-B3AE-5D5589D9A9C3}" dt="2023-02-08T11:25:08.230" v="826" actId="255"/>
          <ac:spMkLst>
            <pc:docMk/>
            <pc:sldMk cId="1070327682" sldId="268"/>
            <ac:spMk id="3" creationId="{00000000-0000-0000-0000-000000000000}"/>
          </ac:spMkLst>
        </pc:spChg>
      </pc:sldChg>
      <pc:sldChg chg="modSp add mod">
        <pc:chgData name="Mirjam Meisel" userId="110c02f0-fc5d-4243-b521-9c554c5444af" providerId="ADAL" clId="{F3B7381B-64D7-4C8D-B3AE-5D5589D9A9C3}" dt="2023-02-08T11:25:59.329" v="837" actId="255"/>
        <pc:sldMkLst>
          <pc:docMk/>
          <pc:sldMk cId="2198978295" sldId="269"/>
        </pc:sldMkLst>
        <pc:spChg chg="mod">
          <ac:chgData name="Mirjam Meisel" userId="110c02f0-fc5d-4243-b521-9c554c5444af" providerId="ADAL" clId="{F3B7381B-64D7-4C8D-B3AE-5D5589D9A9C3}" dt="2023-02-08T11:25:20.076" v="827" actId="207"/>
          <ac:spMkLst>
            <pc:docMk/>
            <pc:sldMk cId="2198978295" sldId="269"/>
            <ac:spMk id="2" creationId="{00000000-0000-0000-0000-000000000000}"/>
          </ac:spMkLst>
        </pc:spChg>
        <pc:spChg chg="mod">
          <ac:chgData name="Mirjam Meisel" userId="110c02f0-fc5d-4243-b521-9c554c5444af" providerId="ADAL" clId="{F3B7381B-64D7-4C8D-B3AE-5D5589D9A9C3}" dt="2023-02-08T11:25:59.329" v="837" actId="255"/>
          <ac:spMkLst>
            <pc:docMk/>
            <pc:sldMk cId="2198978295" sldId="269"/>
            <ac:spMk id="3" creationId="{00000000-0000-0000-0000-000000000000}"/>
          </ac:spMkLst>
        </pc:spChg>
      </pc:sldChg>
      <pc:sldChg chg="modSp add mod">
        <pc:chgData name="Mirjam Meisel" userId="110c02f0-fc5d-4243-b521-9c554c5444af" providerId="ADAL" clId="{F3B7381B-64D7-4C8D-B3AE-5D5589D9A9C3}" dt="2023-02-08T11:31:45.123" v="909" actId="255"/>
        <pc:sldMkLst>
          <pc:docMk/>
          <pc:sldMk cId="2389536530" sldId="270"/>
        </pc:sldMkLst>
        <pc:spChg chg="mod">
          <ac:chgData name="Mirjam Meisel" userId="110c02f0-fc5d-4243-b521-9c554c5444af" providerId="ADAL" clId="{F3B7381B-64D7-4C8D-B3AE-5D5589D9A9C3}" dt="2023-02-08T11:26:23.532" v="838" actId="207"/>
          <ac:spMkLst>
            <pc:docMk/>
            <pc:sldMk cId="2389536530" sldId="270"/>
            <ac:spMk id="2" creationId="{00000000-0000-0000-0000-000000000000}"/>
          </ac:spMkLst>
        </pc:spChg>
        <pc:spChg chg="mod">
          <ac:chgData name="Mirjam Meisel" userId="110c02f0-fc5d-4243-b521-9c554c5444af" providerId="ADAL" clId="{F3B7381B-64D7-4C8D-B3AE-5D5589D9A9C3}" dt="2023-02-08T11:31:45.123" v="909" actId="255"/>
          <ac:spMkLst>
            <pc:docMk/>
            <pc:sldMk cId="2389536530" sldId="270"/>
            <ac:spMk id="3" creationId="{00000000-0000-0000-0000-000000000000}"/>
          </ac:spMkLst>
        </pc:spChg>
      </pc:sldChg>
      <pc:sldChg chg="modSp add mod">
        <pc:chgData name="Mirjam Meisel" userId="110c02f0-fc5d-4243-b521-9c554c5444af" providerId="ADAL" clId="{F3B7381B-64D7-4C8D-B3AE-5D5589D9A9C3}" dt="2023-02-08T11:33:14.396" v="929" actId="20577"/>
        <pc:sldMkLst>
          <pc:docMk/>
          <pc:sldMk cId="1458614381" sldId="271"/>
        </pc:sldMkLst>
        <pc:spChg chg="mod">
          <ac:chgData name="Mirjam Meisel" userId="110c02f0-fc5d-4243-b521-9c554c5444af" providerId="ADAL" clId="{F3B7381B-64D7-4C8D-B3AE-5D5589D9A9C3}" dt="2023-02-08T11:32:03.200" v="910" actId="207"/>
          <ac:spMkLst>
            <pc:docMk/>
            <pc:sldMk cId="1458614381" sldId="271"/>
            <ac:spMk id="2" creationId="{00000000-0000-0000-0000-000000000000}"/>
          </ac:spMkLst>
        </pc:spChg>
        <pc:spChg chg="mod">
          <ac:chgData name="Mirjam Meisel" userId="110c02f0-fc5d-4243-b521-9c554c5444af" providerId="ADAL" clId="{F3B7381B-64D7-4C8D-B3AE-5D5589D9A9C3}" dt="2023-02-08T11:33:14.396" v="929" actId="20577"/>
          <ac:spMkLst>
            <pc:docMk/>
            <pc:sldMk cId="1458614381" sldId="271"/>
            <ac:spMk id="3" creationId="{00000000-0000-0000-0000-000000000000}"/>
          </ac:spMkLst>
        </pc:spChg>
      </pc:sldChg>
      <pc:sldChg chg="modSp add mod">
        <pc:chgData name="Mirjam Meisel" userId="110c02f0-fc5d-4243-b521-9c554c5444af" providerId="ADAL" clId="{F3B7381B-64D7-4C8D-B3AE-5D5589D9A9C3}" dt="2023-02-08T11:34:15.207" v="938" actId="255"/>
        <pc:sldMkLst>
          <pc:docMk/>
          <pc:sldMk cId="247761022" sldId="272"/>
        </pc:sldMkLst>
        <pc:spChg chg="mod">
          <ac:chgData name="Mirjam Meisel" userId="110c02f0-fc5d-4243-b521-9c554c5444af" providerId="ADAL" clId="{F3B7381B-64D7-4C8D-B3AE-5D5589D9A9C3}" dt="2023-02-08T11:33:35.660" v="930" actId="207"/>
          <ac:spMkLst>
            <pc:docMk/>
            <pc:sldMk cId="247761022" sldId="272"/>
            <ac:spMk id="2" creationId="{00000000-0000-0000-0000-000000000000}"/>
          </ac:spMkLst>
        </pc:spChg>
        <pc:spChg chg="mod">
          <ac:chgData name="Mirjam Meisel" userId="110c02f0-fc5d-4243-b521-9c554c5444af" providerId="ADAL" clId="{F3B7381B-64D7-4C8D-B3AE-5D5589D9A9C3}" dt="2023-02-08T11:34:15.207" v="938" actId="255"/>
          <ac:spMkLst>
            <pc:docMk/>
            <pc:sldMk cId="247761022" sldId="272"/>
            <ac:spMk id="3" creationId="{00000000-0000-0000-0000-000000000000}"/>
          </ac:spMkLst>
        </pc:spChg>
      </pc:sldChg>
      <pc:sldChg chg="delSp modSp add mod">
        <pc:chgData name="Mirjam Meisel" userId="110c02f0-fc5d-4243-b521-9c554c5444af" providerId="ADAL" clId="{F3B7381B-64D7-4C8D-B3AE-5D5589D9A9C3}" dt="2023-02-08T12:54:22.660" v="1121" actId="478"/>
        <pc:sldMkLst>
          <pc:docMk/>
          <pc:sldMk cId="4104985650" sldId="273"/>
        </pc:sldMkLst>
        <pc:spChg chg="del">
          <ac:chgData name="Mirjam Meisel" userId="110c02f0-fc5d-4243-b521-9c554c5444af" providerId="ADAL" clId="{F3B7381B-64D7-4C8D-B3AE-5D5589D9A9C3}" dt="2023-02-08T12:54:22.660" v="1121" actId="478"/>
          <ac:spMkLst>
            <pc:docMk/>
            <pc:sldMk cId="4104985650" sldId="273"/>
            <ac:spMk id="2" creationId="{9476FE86-8E6A-4EEC-B437-3390607A2740}"/>
          </ac:spMkLst>
        </pc:spChg>
        <pc:spChg chg="mod">
          <ac:chgData name="Mirjam Meisel" userId="110c02f0-fc5d-4243-b521-9c554c5444af" providerId="ADAL" clId="{F3B7381B-64D7-4C8D-B3AE-5D5589D9A9C3}" dt="2023-02-08T11:23:47.237" v="815" actId="1076"/>
          <ac:spMkLst>
            <pc:docMk/>
            <pc:sldMk cId="4104985650" sldId="273"/>
            <ac:spMk id="3" creationId="{8394A7E6-228C-4DB8-B0C5-B71FF3D70102}"/>
          </ac:spMkLst>
        </pc:spChg>
      </pc:sldChg>
      <pc:sldChg chg="delSp modSp add del mod">
        <pc:chgData name="Mirjam Meisel" userId="110c02f0-fc5d-4243-b521-9c554c5444af" providerId="ADAL" clId="{F3B7381B-64D7-4C8D-B3AE-5D5589D9A9C3}" dt="2023-02-08T11:43:33.007" v="988" actId="47"/>
        <pc:sldMkLst>
          <pc:docMk/>
          <pc:sldMk cId="1862511773" sldId="275"/>
        </pc:sldMkLst>
        <pc:spChg chg="mod">
          <ac:chgData name="Mirjam Meisel" userId="110c02f0-fc5d-4243-b521-9c554c5444af" providerId="ADAL" clId="{F3B7381B-64D7-4C8D-B3AE-5D5589D9A9C3}" dt="2023-02-08T11:35:02.004" v="941" actId="21"/>
          <ac:spMkLst>
            <pc:docMk/>
            <pc:sldMk cId="1862511773" sldId="275"/>
            <ac:spMk id="2" creationId="{553702D5-0423-4AB0-9946-2E56C413DAEF}"/>
          </ac:spMkLst>
        </pc:spChg>
        <pc:spChg chg="del">
          <ac:chgData name="Mirjam Meisel" userId="110c02f0-fc5d-4243-b521-9c554c5444af" providerId="ADAL" clId="{F3B7381B-64D7-4C8D-B3AE-5D5589D9A9C3}" dt="2023-02-08T11:42:13.498" v="963" actId="21"/>
          <ac:spMkLst>
            <pc:docMk/>
            <pc:sldMk cId="1862511773" sldId="275"/>
            <ac:spMk id="17" creationId="{59F1F24B-0403-4A62-AE93-A4170F002CE5}"/>
          </ac:spMkLst>
        </pc:spChg>
        <pc:picChg chg="mod">
          <ac:chgData name="Mirjam Meisel" userId="110c02f0-fc5d-4243-b521-9c554c5444af" providerId="ADAL" clId="{F3B7381B-64D7-4C8D-B3AE-5D5589D9A9C3}" dt="2023-02-08T11:41:02.940" v="949" actId="1076"/>
          <ac:picMkLst>
            <pc:docMk/>
            <pc:sldMk cId="1862511773" sldId="275"/>
            <ac:picMk id="15" creationId="{624B6533-777B-42F1-BAF4-9A86A770CC05}"/>
          </ac:picMkLst>
        </pc:picChg>
      </pc:sldChg>
      <pc:sldChg chg="addSp delSp add del mod">
        <pc:chgData name="Mirjam Meisel" userId="110c02f0-fc5d-4243-b521-9c554c5444af" providerId="ADAL" clId="{F3B7381B-64D7-4C8D-B3AE-5D5589D9A9C3}" dt="2023-02-08T11:49:30.373" v="1073" actId="47"/>
        <pc:sldMkLst>
          <pc:docMk/>
          <pc:sldMk cId="11656479" sldId="276"/>
        </pc:sldMkLst>
        <pc:picChg chg="del">
          <ac:chgData name="Mirjam Meisel" userId="110c02f0-fc5d-4243-b521-9c554c5444af" providerId="ADAL" clId="{F3B7381B-64D7-4C8D-B3AE-5D5589D9A9C3}" dt="2023-02-08T11:45:47.422" v="1033" actId="478"/>
          <ac:picMkLst>
            <pc:docMk/>
            <pc:sldMk cId="11656479" sldId="276"/>
            <ac:picMk id="5" creationId="{799CE243-A064-4AE9-B69E-BBB5552D0EDA}"/>
          </ac:picMkLst>
        </pc:picChg>
        <pc:picChg chg="add">
          <ac:chgData name="Mirjam Meisel" userId="110c02f0-fc5d-4243-b521-9c554c5444af" providerId="ADAL" clId="{F3B7381B-64D7-4C8D-B3AE-5D5589D9A9C3}" dt="2023-02-08T11:45:47.956" v="1034" actId="22"/>
          <ac:picMkLst>
            <pc:docMk/>
            <pc:sldMk cId="11656479" sldId="276"/>
            <ac:picMk id="7" creationId="{65B171AF-A99B-2B43-CC0B-4EBCF0F01240}"/>
          </ac:picMkLst>
        </pc:picChg>
      </pc:sldChg>
      <pc:sldChg chg="modSp add mod">
        <pc:chgData name="Mirjam Meisel" userId="110c02f0-fc5d-4243-b521-9c554c5444af" providerId="ADAL" clId="{F3B7381B-64D7-4C8D-B3AE-5D5589D9A9C3}" dt="2023-02-08T12:54:46.656" v="1135" actId="20577"/>
        <pc:sldMkLst>
          <pc:docMk/>
          <pc:sldMk cId="766953616" sldId="277"/>
        </pc:sldMkLst>
        <pc:spChg chg="mod">
          <ac:chgData name="Mirjam Meisel" userId="110c02f0-fc5d-4243-b521-9c554c5444af" providerId="ADAL" clId="{F3B7381B-64D7-4C8D-B3AE-5D5589D9A9C3}" dt="2023-02-08T11:49:53.642" v="1077" actId="21"/>
          <ac:spMkLst>
            <pc:docMk/>
            <pc:sldMk cId="766953616" sldId="277"/>
            <ac:spMk id="2" creationId="{6B04D5F7-1919-4F2C-A832-46FA4E1ACB23}"/>
          </ac:spMkLst>
        </pc:spChg>
        <pc:spChg chg="mod">
          <ac:chgData name="Mirjam Meisel" userId="110c02f0-fc5d-4243-b521-9c554c5444af" providerId="ADAL" clId="{F3B7381B-64D7-4C8D-B3AE-5D5589D9A9C3}" dt="2023-02-08T12:54:46.656" v="1135" actId="20577"/>
          <ac:spMkLst>
            <pc:docMk/>
            <pc:sldMk cId="766953616" sldId="277"/>
            <ac:spMk id="3" creationId="{E20F166B-CBB2-4AF3-84A0-FFB82E736A34}"/>
          </ac:spMkLst>
        </pc:spChg>
        <pc:picChg chg="mod">
          <ac:chgData name="Mirjam Meisel" userId="110c02f0-fc5d-4243-b521-9c554c5444af" providerId="ADAL" clId="{F3B7381B-64D7-4C8D-B3AE-5D5589D9A9C3}" dt="2023-02-08T11:51:29.842" v="1120" actId="1076"/>
          <ac:picMkLst>
            <pc:docMk/>
            <pc:sldMk cId="766953616" sldId="277"/>
            <ac:picMk id="7" creationId="{BB93B874-0A67-4CEA-9973-9F7AD35C86D5}"/>
          </ac:picMkLst>
        </pc:picChg>
      </pc:sldChg>
      <pc:sldChg chg="add del">
        <pc:chgData name="Mirjam Meisel" userId="110c02f0-fc5d-4243-b521-9c554c5444af" providerId="ADAL" clId="{F3B7381B-64D7-4C8D-B3AE-5D5589D9A9C3}" dt="2023-02-08T12:59:38.499" v="1243" actId="47"/>
        <pc:sldMkLst>
          <pc:docMk/>
          <pc:sldMk cId="3272205025" sldId="278"/>
        </pc:sldMkLst>
      </pc:sldChg>
      <pc:sldChg chg="modSp add del mod">
        <pc:chgData name="Mirjam Meisel" userId="110c02f0-fc5d-4243-b521-9c554c5444af" providerId="ADAL" clId="{F3B7381B-64D7-4C8D-B3AE-5D5589D9A9C3}" dt="2023-02-08T13:03:09.054" v="1425" actId="47"/>
        <pc:sldMkLst>
          <pc:docMk/>
          <pc:sldMk cId="588901815" sldId="279"/>
        </pc:sldMkLst>
        <pc:spChg chg="mod">
          <ac:chgData name="Mirjam Meisel" userId="110c02f0-fc5d-4243-b521-9c554c5444af" providerId="ADAL" clId="{F3B7381B-64D7-4C8D-B3AE-5D5589D9A9C3}" dt="2023-02-08T12:59:51.626" v="1245" actId="21"/>
          <ac:spMkLst>
            <pc:docMk/>
            <pc:sldMk cId="588901815" sldId="279"/>
            <ac:spMk id="3" creationId="{644A208B-BCF4-4680-94B8-0E6AA81B000F}"/>
          </ac:spMkLst>
        </pc:spChg>
      </pc:sldChg>
      <pc:sldChg chg="del">
        <pc:chgData name="Mirjam Meisel" userId="110c02f0-fc5d-4243-b521-9c554c5444af" providerId="ADAL" clId="{F3B7381B-64D7-4C8D-B3AE-5D5589D9A9C3}" dt="2023-02-08T10:41:31.365" v="139" actId="47"/>
        <pc:sldMkLst>
          <pc:docMk/>
          <pc:sldMk cId="1827560844" sldId="283"/>
        </pc:sldMkLst>
      </pc:sldChg>
      <pc:sldChg chg="del">
        <pc:chgData name="Mirjam Meisel" userId="110c02f0-fc5d-4243-b521-9c554c5444af" providerId="ADAL" clId="{F3B7381B-64D7-4C8D-B3AE-5D5589D9A9C3}" dt="2023-02-08T10:35:54.355" v="3" actId="47"/>
        <pc:sldMkLst>
          <pc:docMk/>
          <pc:sldMk cId="2041753618" sldId="284"/>
        </pc:sldMkLst>
      </pc:sldChg>
      <pc:sldChg chg="modSp mod ord">
        <pc:chgData name="Mirjam Meisel" userId="110c02f0-fc5d-4243-b521-9c554c5444af" providerId="ADAL" clId="{F3B7381B-64D7-4C8D-B3AE-5D5589D9A9C3}" dt="2023-02-08T10:41:17.766" v="138" actId="20577"/>
        <pc:sldMkLst>
          <pc:docMk/>
          <pc:sldMk cId="2988413566" sldId="285"/>
        </pc:sldMkLst>
        <pc:spChg chg="mod">
          <ac:chgData name="Mirjam Meisel" userId="110c02f0-fc5d-4243-b521-9c554c5444af" providerId="ADAL" clId="{F3B7381B-64D7-4C8D-B3AE-5D5589D9A9C3}" dt="2023-02-08T10:40:59.676" v="127" actId="20577"/>
          <ac:spMkLst>
            <pc:docMk/>
            <pc:sldMk cId="2988413566" sldId="285"/>
            <ac:spMk id="2" creationId="{D7228B16-F3F2-8B41-620E-72FC934CED15}"/>
          </ac:spMkLst>
        </pc:spChg>
        <pc:spChg chg="mod">
          <ac:chgData name="Mirjam Meisel" userId="110c02f0-fc5d-4243-b521-9c554c5444af" providerId="ADAL" clId="{F3B7381B-64D7-4C8D-B3AE-5D5589D9A9C3}" dt="2023-02-08T10:41:09.493" v="128" actId="255"/>
          <ac:spMkLst>
            <pc:docMk/>
            <pc:sldMk cId="2988413566" sldId="285"/>
            <ac:spMk id="3" creationId="{1537DA94-6EB0-D34F-34C9-DFFA4FF42A36}"/>
          </ac:spMkLst>
        </pc:spChg>
        <pc:spChg chg="mod">
          <ac:chgData name="Mirjam Meisel" userId="110c02f0-fc5d-4243-b521-9c554c5444af" providerId="ADAL" clId="{F3B7381B-64D7-4C8D-B3AE-5D5589D9A9C3}" dt="2023-02-08T10:41:17.766" v="138" actId="20577"/>
          <ac:spMkLst>
            <pc:docMk/>
            <pc:sldMk cId="2988413566" sldId="285"/>
            <ac:spMk id="7" creationId="{D8C2DB71-9EE6-CAD3-EC60-06B93D7BA74A}"/>
          </ac:spMkLst>
        </pc:spChg>
      </pc:sldChg>
      <pc:sldChg chg="del">
        <pc:chgData name="Mirjam Meisel" userId="110c02f0-fc5d-4243-b521-9c554c5444af" providerId="ADAL" clId="{F3B7381B-64D7-4C8D-B3AE-5D5589D9A9C3}" dt="2023-02-08T10:41:34.442" v="140" actId="47"/>
        <pc:sldMkLst>
          <pc:docMk/>
          <pc:sldMk cId="3978937923" sldId="286"/>
        </pc:sldMkLst>
      </pc:sldChg>
      <pc:sldChg chg="delSp modSp mod ord">
        <pc:chgData name="Mirjam Meisel" userId="110c02f0-fc5d-4243-b521-9c554c5444af" providerId="ADAL" clId="{F3B7381B-64D7-4C8D-B3AE-5D5589D9A9C3}" dt="2023-02-08T12:59:25.164" v="1242" actId="20577"/>
        <pc:sldMkLst>
          <pc:docMk/>
          <pc:sldMk cId="2546148816" sldId="287"/>
        </pc:sldMkLst>
        <pc:spChg chg="mod">
          <ac:chgData name="Mirjam Meisel" userId="110c02f0-fc5d-4243-b521-9c554c5444af" providerId="ADAL" clId="{F3B7381B-64D7-4C8D-B3AE-5D5589D9A9C3}" dt="2023-02-08T12:55:24.405" v="1140" actId="207"/>
          <ac:spMkLst>
            <pc:docMk/>
            <pc:sldMk cId="2546148816" sldId="287"/>
            <ac:spMk id="2" creationId="{BCA44AB9-A39C-43D8-AB91-29E7F989DD54}"/>
          </ac:spMkLst>
        </pc:spChg>
        <pc:spChg chg="mod">
          <ac:chgData name="Mirjam Meisel" userId="110c02f0-fc5d-4243-b521-9c554c5444af" providerId="ADAL" clId="{F3B7381B-64D7-4C8D-B3AE-5D5589D9A9C3}" dt="2023-02-08T12:59:25.164" v="1242" actId="20577"/>
          <ac:spMkLst>
            <pc:docMk/>
            <pc:sldMk cId="2546148816" sldId="287"/>
            <ac:spMk id="3" creationId="{B0F1E6AD-5F9D-40E2-9400-77D55F7A0D41}"/>
          </ac:spMkLst>
        </pc:spChg>
        <pc:spChg chg="del mod">
          <ac:chgData name="Mirjam Meisel" userId="110c02f0-fc5d-4243-b521-9c554c5444af" providerId="ADAL" clId="{F3B7381B-64D7-4C8D-B3AE-5D5589D9A9C3}" dt="2023-02-08T12:57:58.944" v="1206" actId="478"/>
          <ac:spMkLst>
            <pc:docMk/>
            <pc:sldMk cId="2546148816" sldId="287"/>
            <ac:spMk id="7" creationId="{3A9E80E6-2E82-54FB-D119-709E5A4A132A}"/>
          </ac:spMkLst>
        </pc:spChg>
      </pc:sldChg>
      <pc:sldChg chg="del">
        <pc:chgData name="Mirjam Meisel" userId="110c02f0-fc5d-4243-b521-9c554c5444af" providerId="ADAL" clId="{F3B7381B-64D7-4C8D-B3AE-5D5589D9A9C3}" dt="2023-02-08T13:03:15.353" v="1429" actId="47"/>
        <pc:sldMkLst>
          <pc:docMk/>
          <pc:sldMk cId="3163296586" sldId="288"/>
        </pc:sldMkLst>
      </pc:sldChg>
      <pc:sldChg chg="del">
        <pc:chgData name="Mirjam Meisel" userId="110c02f0-fc5d-4243-b521-9c554c5444af" providerId="ADAL" clId="{F3B7381B-64D7-4C8D-B3AE-5D5589D9A9C3}" dt="2023-02-08T13:03:16.672" v="1431" actId="47"/>
        <pc:sldMkLst>
          <pc:docMk/>
          <pc:sldMk cId="1952354707" sldId="289"/>
        </pc:sldMkLst>
      </pc:sldChg>
      <pc:sldChg chg="del">
        <pc:chgData name="Mirjam Meisel" userId="110c02f0-fc5d-4243-b521-9c554c5444af" providerId="ADAL" clId="{F3B7381B-64D7-4C8D-B3AE-5D5589D9A9C3}" dt="2023-02-08T13:03:15.986" v="1430" actId="47"/>
        <pc:sldMkLst>
          <pc:docMk/>
          <pc:sldMk cId="3259305603" sldId="290"/>
        </pc:sldMkLst>
      </pc:sldChg>
      <pc:sldChg chg="del">
        <pc:chgData name="Mirjam Meisel" userId="110c02f0-fc5d-4243-b521-9c554c5444af" providerId="ADAL" clId="{F3B7381B-64D7-4C8D-B3AE-5D5589D9A9C3}" dt="2023-02-08T13:03:14.780" v="1428" actId="47"/>
        <pc:sldMkLst>
          <pc:docMk/>
          <pc:sldMk cId="392251115" sldId="291"/>
        </pc:sldMkLst>
      </pc:sldChg>
      <pc:sldChg chg="del">
        <pc:chgData name="Mirjam Meisel" userId="110c02f0-fc5d-4243-b521-9c554c5444af" providerId="ADAL" clId="{F3B7381B-64D7-4C8D-B3AE-5D5589D9A9C3}" dt="2023-02-08T13:03:17.327" v="1432" actId="47"/>
        <pc:sldMkLst>
          <pc:docMk/>
          <pc:sldMk cId="905959387" sldId="292"/>
        </pc:sldMkLst>
      </pc:sldChg>
      <pc:sldChg chg="del">
        <pc:chgData name="Mirjam Meisel" userId="110c02f0-fc5d-4243-b521-9c554c5444af" providerId="ADAL" clId="{F3B7381B-64D7-4C8D-B3AE-5D5589D9A9C3}" dt="2023-02-08T13:03:18.124" v="1433" actId="47"/>
        <pc:sldMkLst>
          <pc:docMk/>
          <pc:sldMk cId="2926411620" sldId="293"/>
        </pc:sldMkLst>
      </pc:sldChg>
      <pc:sldChg chg="delSp modSp add del mod delAnim modAnim">
        <pc:chgData name="Mirjam Meisel" userId="110c02f0-fc5d-4243-b521-9c554c5444af" providerId="ADAL" clId="{F3B7381B-64D7-4C8D-B3AE-5D5589D9A9C3}" dt="2023-02-08T11:18:31.193" v="686" actId="47"/>
        <pc:sldMkLst>
          <pc:docMk/>
          <pc:sldMk cId="1602268867" sldId="294"/>
        </pc:sldMkLst>
        <pc:spChg chg="del mod">
          <ac:chgData name="Mirjam Meisel" userId="110c02f0-fc5d-4243-b521-9c554c5444af" providerId="ADAL" clId="{F3B7381B-64D7-4C8D-B3AE-5D5589D9A9C3}" dt="2023-02-08T11:14:05.782" v="620"/>
          <ac:spMkLst>
            <pc:docMk/>
            <pc:sldMk cId="1602268867" sldId="294"/>
            <ac:spMk id="27" creationId="{00000000-0000-0000-0000-000000000000}"/>
          </ac:spMkLst>
        </pc:spChg>
        <pc:graphicFrameChg chg="del modGraphic">
          <ac:chgData name="Mirjam Meisel" userId="110c02f0-fc5d-4243-b521-9c554c5444af" providerId="ADAL" clId="{F3B7381B-64D7-4C8D-B3AE-5D5589D9A9C3}" dt="2023-02-08T11:13:41.377" v="611" actId="478"/>
          <ac:graphicFrameMkLst>
            <pc:docMk/>
            <pc:sldMk cId="1602268867" sldId="294"/>
            <ac:graphicFrameMk id="4" creationId="{00000000-0000-0000-0000-000000000000}"/>
          </ac:graphicFrameMkLst>
        </pc:graphicFrameChg>
        <pc:graphicFrameChg chg="del">
          <ac:chgData name="Mirjam Meisel" userId="110c02f0-fc5d-4243-b521-9c554c5444af" providerId="ADAL" clId="{F3B7381B-64D7-4C8D-B3AE-5D5589D9A9C3}" dt="2023-02-08T11:13:37.116" v="610" actId="478"/>
          <ac:graphicFrameMkLst>
            <pc:docMk/>
            <pc:sldMk cId="1602268867" sldId="294"/>
            <ac:graphicFrameMk id="14" creationId="{00000000-0000-0000-0000-000000000000}"/>
          </ac:graphicFrameMkLst>
        </pc:graphicFrameChg>
        <pc:graphicFrameChg chg="del">
          <ac:chgData name="Mirjam Meisel" userId="110c02f0-fc5d-4243-b521-9c554c5444af" providerId="ADAL" clId="{F3B7381B-64D7-4C8D-B3AE-5D5589D9A9C3}" dt="2023-02-08T11:13:42.982" v="612" actId="478"/>
          <ac:graphicFrameMkLst>
            <pc:docMk/>
            <pc:sldMk cId="1602268867" sldId="294"/>
            <ac:graphicFrameMk id="16" creationId="{00000000-0000-0000-0000-000000000000}"/>
          </ac:graphicFrameMkLst>
        </pc:graphicFrameChg>
        <pc:graphicFrameChg chg="del">
          <ac:chgData name="Mirjam Meisel" userId="110c02f0-fc5d-4243-b521-9c554c5444af" providerId="ADAL" clId="{F3B7381B-64D7-4C8D-B3AE-5D5589D9A9C3}" dt="2023-02-08T11:13:34.310" v="609" actId="478"/>
          <ac:graphicFrameMkLst>
            <pc:docMk/>
            <pc:sldMk cId="1602268867" sldId="294"/>
            <ac:graphicFrameMk id="24" creationId="{00000000-0000-0000-0000-000000000000}"/>
          </ac:graphicFrameMkLst>
        </pc:graphicFrameChg>
      </pc:sldChg>
      <pc:sldChg chg="modSp add del mod">
        <pc:chgData name="Mirjam Meisel" userId="110c02f0-fc5d-4243-b521-9c554c5444af" providerId="ADAL" clId="{F3B7381B-64D7-4C8D-B3AE-5D5589D9A9C3}" dt="2023-02-08T11:22:48.792" v="813" actId="47"/>
        <pc:sldMkLst>
          <pc:docMk/>
          <pc:sldMk cId="3552805139" sldId="295"/>
        </pc:sldMkLst>
        <pc:spChg chg="mod">
          <ac:chgData name="Mirjam Meisel" userId="110c02f0-fc5d-4243-b521-9c554c5444af" providerId="ADAL" clId="{F3B7381B-64D7-4C8D-B3AE-5D5589D9A9C3}" dt="2023-02-08T11:20:48.321" v="729" actId="21"/>
          <ac:spMkLst>
            <pc:docMk/>
            <pc:sldMk cId="3552805139" sldId="295"/>
            <ac:spMk id="25" creationId="{00000000-0000-0000-0000-000000000000}"/>
          </ac:spMkLst>
        </pc:spChg>
      </pc:sldChg>
      <pc:sldChg chg="add del">
        <pc:chgData name="Mirjam Meisel" userId="110c02f0-fc5d-4243-b521-9c554c5444af" providerId="ADAL" clId="{F3B7381B-64D7-4C8D-B3AE-5D5589D9A9C3}" dt="2023-02-08T13:03:12.616" v="1426" actId="47"/>
        <pc:sldMkLst>
          <pc:docMk/>
          <pc:sldMk cId="816494331" sldId="296"/>
        </pc:sldMkLst>
      </pc:sldChg>
      <pc:sldChg chg="addSp delSp modSp add mod">
        <pc:chgData name="Mirjam Meisel" userId="110c02f0-fc5d-4243-b521-9c554c5444af" providerId="ADAL" clId="{F3B7381B-64D7-4C8D-B3AE-5D5589D9A9C3}" dt="2023-02-08T11:06:15.656" v="514" actId="20577"/>
        <pc:sldMkLst>
          <pc:docMk/>
          <pc:sldMk cId="1136314076" sldId="297"/>
        </pc:sldMkLst>
        <pc:spChg chg="mod">
          <ac:chgData name="Mirjam Meisel" userId="110c02f0-fc5d-4243-b521-9c554c5444af" providerId="ADAL" clId="{F3B7381B-64D7-4C8D-B3AE-5D5589D9A9C3}" dt="2023-02-08T10:44:25.781" v="159" actId="20577"/>
          <ac:spMkLst>
            <pc:docMk/>
            <pc:sldMk cId="1136314076" sldId="297"/>
            <ac:spMk id="2" creationId="{BCA44AB9-A39C-43D8-AB91-29E7F989DD54}"/>
          </ac:spMkLst>
        </pc:spChg>
        <pc:spChg chg="mod">
          <ac:chgData name="Mirjam Meisel" userId="110c02f0-fc5d-4243-b521-9c554c5444af" providerId="ADAL" clId="{F3B7381B-64D7-4C8D-B3AE-5D5589D9A9C3}" dt="2023-02-08T11:06:15.656" v="514" actId="20577"/>
          <ac:spMkLst>
            <pc:docMk/>
            <pc:sldMk cId="1136314076" sldId="297"/>
            <ac:spMk id="3" creationId="{B0F1E6AD-5F9D-40E2-9400-77D55F7A0D41}"/>
          </ac:spMkLst>
        </pc:spChg>
        <pc:picChg chg="add del mod">
          <ac:chgData name="Mirjam Meisel" userId="110c02f0-fc5d-4243-b521-9c554c5444af" providerId="ADAL" clId="{F3B7381B-64D7-4C8D-B3AE-5D5589D9A9C3}" dt="2023-02-08T10:50:29.759" v="237" actId="1076"/>
          <ac:picMkLst>
            <pc:docMk/>
            <pc:sldMk cId="1136314076" sldId="297"/>
            <ac:picMk id="4" creationId="{1997C1AC-B784-71CA-8359-D072C2D48BF5}"/>
          </ac:picMkLst>
        </pc:picChg>
      </pc:sldChg>
      <pc:sldChg chg="addSp delSp modSp add del mod modClrScheme chgLayout">
        <pc:chgData name="Mirjam Meisel" userId="110c02f0-fc5d-4243-b521-9c554c5444af" providerId="ADAL" clId="{F3B7381B-64D7-4C8D-B3AE-5D5589D9A9C3}" dt="2023-02-08T10:50:36.487" v="238" actId="47"/>
        <pc:sldMkLst>
          <pc:docMk/>
          <pc:sldMk cId="1084354651" sldId="298"/>
        </pc:sldMkLst>
        <pc:spChg chg="mod">
          <ac:chgData name="Mirjam Meisel" userId="110c02f0-fc5d-4243-b521-9c554c5444af" providerId="ADAL" clId="{F3B7381B-64D7-4C8D-B3AE-5D5589D9A9C3}" dt="2023-02-08T10:46:49.615" v="201" actId="20577"/>
          <ac:spMkLst>
            <pc:docMk/>
            <pc:sldMk cId="1084354651" sldId="298"/>
            <ac:spMk id="2" creationId="{BCA44AB9-A39C-43D8-AB91-29E7F989DD54}"/>
          </ac:spMkLst>
        </pc:spChg>
        <pc:spChg chg="mod ord">
          <ac:chgData name="Mirjam Meisel" userId="110c02f0-fc5d-4243-b521-9c554c5444af" providerId="ADAL" clId="{F3B7381B-64D7-4C8D-B3AE-5D5589D9A9C3}" dt="2023-02-08T10:46:00.969" v="182" actId="1076"/>
          <ac:spMkLst>
            <pc:docMk/>
            <pc:sldMk cId="1084354651" sldId="298"/>
            <ac:spMk id="3" creationId="{B0F1E6AD-5F9D-40E2-9400-77D55F7A0D41}"/>
          </ac:spMkLst>
        </pc:spChg>
        <pc:spChg chg="mod">
          <ac:chgData name="Mirjam Meisel" userId="110c02f0-fc5d-4243-b521-9c554c5444af" providerId="ADAL" clId="{F3B7381B-64D7-4C8D-B3AE-5D5589D9A9C3}" dt="2023-02-08T10:45:33.613" v="173" actId="26606"/>
          <ac:spMkLst>
            <pc:docMk/>
            <pc:sldMk cId="1084354651" sldId="298"/>
            <ac:spMk id="5" creationId="{42AAF9BD-D9A1-45DA-A63F-A9AFDC2F7F8D}"/>
          </ac:spMkLst>
        </pc:spChg>
        <pc:spChg chg="mod">
          <ac:chgData name="Mirjam Meisel" userId="110c02f0-fc5d-4243-b521-9c554c5444af" providerId="ADAL" clId="{F3B7381B-64D7-4C8D-B3AE-5D5589D9A9C3}" dt="2023-02-08T10:45:33.613" v="173" actId="26606"/>
          <ac:spMkLst>
            <pc:docMk/>
            <pc:sldMk cId="1084354651" sldId="298"/>
            <ac:spMk id="6" creationId="{C6EBFCF1-2587-4BC9-A56B-8BCD854D6FF2}"/>
          </ac:spMkLst>
        </pc:spChg>
        <pc:spChg chg="add del mod">
          <ac:chgData name="Mirjam Meisel" userId="110c02f0-fc5d-4243-b521-9c554c5444af" providerId="ADAL" clId="{F3B7381B-64D7-4C8D-B3AE-5D5589D9A9C3}" dt="2023-02-08T10:46:11.426" v="187"/>
          <ac:spMkLst>
            <pc:docMk/>
            <pc:sldMk cId="1084354651" sldId="298"/>
            <ac:spMk id="7" creationId="{D2E9B874-D8AF-3112-5794-312E735A05F1}"/>
          </ac:spMkLst>
        </pc:spChg>
        <pc:spChg chg="add del mod">
          <ac:chgData name="Mirjam Meisel" userId="110c02f0-fc5d-4243-b521-9c554c5444af" providerId="ADAL" clId="{F3B7381B-64D7-4C8D-B3AE-5D5589D9A9C3}" dt="2023-02-08T10:46:41.851" v="195" actId="478"/>
          <ac:spMkLst>
            <pc:docMk/>
            <pc:sldMk cId="1084354651" sldId="298"/>
            <ac:spMk id="10" creationId="{FD4293D3-FEF3-A225-C554-3DC40CB91742}"/>
          </ac:spMkLst>
        </pc:spChg>
        <pc:picChg chg="add del mod">
          <ac:chgData name="Mirjam Meisel" userId="110c02f0-fc5d-4243-b521-9c554c5444af" providerId="ADAL" clId="{F3B7381B-64D7-4C8D-B3AE-5D5589D9A9C3}" dt="2023-02-08T10:45:34.499" v="174"/>
          <ac:picMkLst>
            <pc:docMk/>
            <pc:sldMk cId="1084354651" sldId="298"/>
            <ac:picMk id="4" creationId="{F35D77FD-8DD5-B5D6-9AFF-FE88D76D2469}"/>
          </ac:picMkLst>
        </pc:picChg>
        <pc:picChg chg="add del mod">
          <ac:chgData name="Mirjam Meisel" userId="110c02f0-fc5d-4243-b521-9c554c5444af" providerId="ADAL" clId="{F3B7381B-64D7-4C8D-B3AE-5D5589D9A9C3}" dt="2023-02-08T10:46:35.866" v="193" actId="478"/>
          <ac:picMkLst>
            <pc:docMk/>
            <pc:sldMk cId="1084354651" sldId="298"/>
            <ac:picMk id="8" creationId="{49C9271D-4723-59F5-9F5B-E7C3323BA822}"/>
          </ac:picMkLst>
        </pc:picChg>
        <pc:picChg chg="add mod">
          <ac:chgData name="Mirjam Meisel" userId="110c02f0-fc5d-4243-b521-9c554c5444af" providerId="ADAL" clId="{F3B7381B-64D7-4C8D-B3AE-5D5589D9A9C3}" dt="2023-02-08T10:47:10.001" v="203" actId="1076"/>
          <ac:picMkLst>
            <pc:docMk/>
            <pc:sldMk cId="1084354651" sldId="298"/>
            <ac:picMk id="11" creationId="{30FD104A-5F76-D4EA-5B3C-03707B5B81ED}"/>
          </ac:picMkLst>
        </pc:picChg>
      </pc:sldChg>
      <pc:sldChg chg="addSp delSp modSp add mod">
        <pc:chgData name="Mirjam Meisel" userId="110c02f0-fc5d-4243-b521-9c554c5444af" providerId="ADAL" clId="{F3B7381B-64D7-4C8D-B3AE-5D5589D9A9C3}" dt="2023-02-08T11:04:33.495" v="482" actId="572"/>
        <pc:sldMkLst>
          <pc:docMk/>
          <pc:sldMk cId="4270583509" sldId="298"/>
        </pc:sldMkLst>
        <pc:spChg chg="mod">
          <ac:chgData name="Mirjam Meisel" userId="110c02f0-fc5d-4243-b521-9c554c5444af" providerId="ADAL" clId="{F3B7381B-64D7-4C8D-B3AE-5D5589D9A9C3}" dt="2023-02-08T10:51:11.015" v="246" actId="20577"/>
          <ac:spMkLst>
            <pc:docMk/>
            <pc:sldMk cId="4270583509" sldId="298"/>
            <ac:spMk id="2" creationId="{B0AA787D-8809-F67E-F56E-55DE8FE62FB9}"/>
          </ac:spMkLst>
        </pc:spChg>
        <pc:spChg chg="del mod">
          <ac:chgData name="Mirjam Meisel" userId="110c02f0-fc5d-4243-b521-9c554c5444af" providerId="ADAL" clId="{F3B7381B-64D7-4C8D-B3AE-5D5589D9A9C3}" dt="2023-02-08T10:51:52.071" v="258" actId="478"/>
          <ac:spMkLst>
            <pc:docMk/>
            <pc:sldMk cId="4270583509" sldId="298"/>
            <ac:spMk id="3" creationId="{ED929C88-9355-22A0-143F-6AC45B359CDF}"/>
          </ac:spMkLst>
        </pc:spChg>
        <pc:spChg chg="del mod">
          <ac:chgData name="Mirjam Meisel" userId="110c02f0-fc5d-4243-b521-9c554c5444af" providerId="ADAL" clId="{F3B7381B-64D7-4C8D-B3AE-5D5589D9A9C3}" dt="2023-02-08T10:51:16.296" v="248" actId="478"/>
          <ac:spMkLst>
            <pc:docMk/>
            <pc:sldMk cId="4270583509" sldId="298"/>
            <ac:spMk id="7" creationId="{2BB76A16-3B01-E523-F9B1-E57742C5099B}"/>
          </ac:spMkLst>
        </pc:spChg>
        <pc:spChg chg="add mod">
          <ac:chgData name="Mirjam Meisel" userId="110c02f0-fc5d-4243-b521-9c554c5444af" providerId="ADAL" clId="{F3B7381B-64D7-4C8D-B3AE-5D5589D9A9C3}" dt="2023-02-08T10:51:16.296" v="248" actId="478"/>
          <ac:spMkLst>
            <pc:docMk/>
            <pc:sldMk cId="4270583509" sldId="298"/>
            <ac:spMk id="8" creationId="{5E2AEE72-B8CA-5FC3-22EC-42E0382D49CF}"/>
          </ac:spMkLst>
        </pc:spChg>
        <pc:spChg chg="add del">
          <ac:chgData name="Mirjam Meisel" userId="110c02f0-fc5d-4243-b521-9c554c5444af" providerId="ADAL" clId="{F3B7381B-64D7-4C8D-B3AE-5D5589D9A9C3}" dt="2023-02-08T10:51:27.004" v="252" actId="22"/>
          <ac:spMkLst>
            <pc:docMk/>
            <pc:sldMk cId="4270583509" sldId="298"/>
            <ac:spMk id="10" creationId="{A7B8AE4E-7DA1-AEA6-99E0-48B3E0E47EBD}"/>
          </ac:spMkLst>
        </pc:spChg>
        <pc:graphicFrameChg chg="add mod modGraphic">
          <ac:chgData name="Mirjam Meisel" userId="110c02f0-fc5d-4243-b521-9c554c5444af" providerId="ADAL" clId="{F3B7381B-64D7-4C8D-B3AE-5D5589D9A9C3}" dt="2023-02-08T11:04:33.495" v="482" actId="572"/>
          <ac:graphicFrameMkLst>
            <pc:docMk/>
            <pc:sldMk cId="4270583509" sldId="298"/>
            <ac:graphicFrameMk id="11" creationId="{F360C244-AEC9-15FF-8581-A642DDFCE786}"/>
          </ac:graphicFrameMkLst>
        </pc:graphicFrameChg>
        <pc:picChg chg="add mod">
          <ac:chgData name="Mirjam Meisel" userId="110c02f0-fc5d-4243-b521-9c554c5444af" providerId="ADAL" clId="{F3B7381B-64D7-4C8D-B3AE-5D5589D9A9C3}" dt="2023-02-08T10:58:09.996" v="338" actId="1076"/>
          <ac:picMkLst>
            <pc:docMk/>
            <pc:sldMk cId="4270583509" sldId="298"/>
            <ac:picMk id="12" creationId="{D3293E37-E380-2A98-9252-146780F47374}"/>
          </ac:picMkLst>
        </pc:picChg>
      </pc:sldChg>
      <pc:sldChg chg="addSp delSp modSp add mod">
        <pc:chgData name="Mirjam Meisel" userId="110c02f0-fc5d-4243-b521-9c554c5444af" providerId="ADAL" clId="{F3B7381B-64D7-4C8D-B3AE-5D5589D9A9C3}" dt="2023-02-08T11:05:02.632" v="483" actId="2084"/>
        <pc:sldMkLst>
          <pc:docMk/>
          <pc:sldMk cId="2533725744" sldId="299"/>
        </pc:sldMkLst>
        <pc:graphicFrameChg chg="mod modGraphic">
          <ac:chgData name="Mirjam Meisel" userId="110c02f0-fc5d-4243-b521-9c554c5444af" providerId="ADAL" clId="{F3B7381B-64D7-4C8D-B3AE-5D5589D9A9C3}" dt="2023-02-08T11:05:02.632" v="483" actId="2084"/>
          <ac:graphicFrameMkLst>
            <pc:docMk/>
            <pc:sldMk cId="2533725744" sldId="299"/>
            <ac:graphicFrameMk id="11" creationId="{F360C244-AEC9-15FF-8581-A642DDFCE786}"/>
          </ac:graphicFrameMkLst>
        </pc:graphicFrameChg>
        <pc:picChg chg="add mod">
          <ac:chgData name="Mirjam Meisel" userId="110c02f0-fc5d-4243-b521-9c554c5444af" providerId="ADAL" clId="{F3B7381B-64D7-4C8D-B3AE-5D5589D9A9C3}" dt="2023-02-08T11:03:44.720" v="480" actId="1076"/>
          <ac:picMkLst>
            <pc:docMk/>
            <pc:sldMk cId="2533725744" sldId="299"/>
            <ac:picMk id="3" creationId="{B7FB0EF7-9470-5887-F9A9-E21D792D369F}"/>
          </ac:picMkLst>
        </pc:picChg>
        <pc:picChg chg="del">
          <ac:chgData name="Mirjam Meisel" userId="110c02f0-fc5d-4243-b521-9c554c5444af" providerId="ADAL" clId="{F3B7381B-64D7-4C8D-B3AE-5D5589D9A9C3}" dt="2023-02-08T11:00:08.317" v="405" actId="478"/>
          <ac:picMkLst>
            <pc:docMk/>
            <pc:sldMk cId="2533725744" sldId="299"/>
            <ac:picMk id="12" creationId="{D3293E37-E380-2A98-9252-146780F47374}"/>
          </ac:picMkLst>
        </pc:picChg>
      </pc:sldChg>
      <pc:sldChg chg="addSp delSp modSp add mod modClrScheme chgLayout">
        <pc:chgData name="Mirjam Meisel" userId="110c02f0-fc5d-4243-b521-9c554c5444af" providerId="ADAL" clId="{F3B7381B-64D7-4C8D-B3AE-5D5589D9A9C3}" dt="2023-02-08T11:18:01.321" v="682" actId="1076"/>
        <pc:sldMkLst>
          <pc:docMk/>
          <pc:sldMk cId="1749725629" sldId="300"/>
        </pc:sldMkLst>
        <pc:spChg chg="mod">
          <ac:chgData name="Mirjam Meisel" userId="110c02f0-fc5d-4243-b521-9c554c5444af" providerId="ADAL" clId="{F3B7381B-64D7-4C8D-B3AE-5D5589D9A9C3}" dt="2023-02-08T11:08:47.852" v="522" actId="26606"/>
          <ac:spMkLst>
            <pc:docMk/>
            <pc:sldMk cId="1749725629" sldId="300"/>
            <ac:spMk id="2" creationId="{B0AA787D-8809-F67E-F56E-55DE8FE62FB9}"/>
          </ac:spMkLst>
        </pc:spChg>
        <pc:spChg chg="del mod">
          <ac:chgData name="Mirjam Meisel" userId="110c02f0-fc5d-4243-b521-9c554c5444af" providerId="ADAL" clId="{F3B7381B-64D7-4C8D-B3AE-5D5589D9A9C3}" dt="2023-02-08T11:08:38.558" v="521" actId="22"/>
          <ac:spMkLst>
            <pc:docMk/>
            <pc:sldMk cId="1749725629" sldId="300"/>
            <ac:spMk id="3" creationId="{ED929C88-9355-22A0-143F-6AC45B359CDF}"/>
          </ac:spMkLst>
        </pc:spChg>
        <pc:spChg chg="mod">
          <ac:chgData name="Mirjam Meisel" userId="110c02f0-fc5d-4243-b521-9c554c5444af" providerId="ADAL" clId="{F3B7381B-64D7-4C8D-B3AE-5D5589D9A9C3}" dt="2023-02-08T11:08:47.852" v="522" actId="26606"/>
          <ac:spMkLst>
            <pc:docMk/>
            <pc:sldMk cId="1749725629" sldId="300"/>
            <ac:spMk id="5" creationId="{09C81B5C-1A3D-AAAC-32C7-7D3716FFABD6}"/>
          </ac:spMkLst>
        </pc:spChg>
        <pc:spChg chg="mod">
          <ac:chgData name="Mirjam Meisel" userId="110c02f0-fc5d-4243-b521-9c554c5444af" providerId="ADAL" clId="{F3B7381B-64D7-4C8D-B3AE-5D5589D9A9C3}" dt="2023-02-08T11:08:47.852" v="522" actId="26606"/>
          <ac:spMkLst>
            <pc:docMk/>
            <pc:sldMk cId="1749725629" sldId="300"/>
            <ac:spMk id="6" creationId="{4A45BFE8-DA3B-902D-B685-F8F81278CCCF}"/>
          </ac:spMkLst>
        </pc:spChg>
        <pc:spChg chg="mod">
          <ac:chgData name="Mirjam Meisel" userId="110c02f0-fc5d-4243-b521-9c554c5444af" providerId="ADAL" clId="{F3B7381B-64D7-4C8D-B3AE-5D5589D9A9C3}" dt="2023-02-08T11:18:01.321" v="682" actId="1076"/>
          <ac:spMkLst>
            <pc:docMk/>
            <pc:sldMk cId="1749725629" sldId="300"/>
            <ac:spMk id="7" creationId="{2BB76A16-3B01-E523-F9B1-E57742C5099B}"/>
          </ac:spMkLst>
        </pc:spChg>
        <pc:picChg chg="add mod ord modCrop">
          <ac:chgData name="Mirjam Meisel" userId="110c02f0-fc5d-4243-b521-9c554c5444af" providerId="ADAL" clId="{F3B7381B-64D7-4C8D-B3AE-5D5589D9A9C3}" dt="2023-02-08T11:11:25.891" v="589" actId="1076"/>
          <ac:picMkLst>
            <pc:docMk/>
            <pc:sldMk cId="1749725629" sldId="300"/>
            <ac:picMk id="8" creationId="{B2C65C7C-4EE2-9EA8-4150-A15FAE9DD9D7}"/>
          </ac:picMkLst>
        </pc:picChg>
      </pc:sldChg>
      <pc:sldChg chg="addSp delSp modSp add mod">
        <pc:chgData name="Mirjam Meisel" userId="110c02f0-fc5d-4243-b521-9c554c5444af" providerId="ADAL" clId="{F3B7381B-64D7-4C8D-B3AE-5D5589D9A9C3}" dt="2023-02-08T11:18:42.171" v="688" actId="22"/>
        <pc:sldMkLst>
          <pc:docMk/>
          <pc:sldMk cId="3852238970" sldId="301"/>
        </pc:sldMkLst>
        <pc:spChg chg="mod">
          <ac:chgData name="Mirjam Meisel" userId="110c02f0-fc5d-4243-b521-9c554c5444af" providerId="ADAL" clId="{F3B7381B-64D7-4C8D-B3AE-5D5589D9A9C3}" dt="2023-02-08T11:13:00.054" v="607" actId="20577"/>
          <ac:spMkLst>
            <pc:docMk/>
            <pc:sldMk cId="3852238970" sldId="301"/>
            <ac:spMk id="2" creationId="{B0AA787D-8809-F67E-F56E-55DE8FE62FB9}"/>
          </ac:spMkLst>
        </pc:spChg>
        <pc:spChg chg="add del mod">
          <ac:chgData name="Mirjam Meisel" userId="110c02f0-fc5d-4243-b521-9c554c5444af" providerId="ADAL" clId="{F3B7381B-64D7-4C8D-B3AE-5D5589D9A9C3}" dt="2023-02-08T11:14:27.221" v="626" actId="478"/>
          <ac:spMkLst>
            <pc:docMk/>
            <pc:sldMk cId="3852238970" sldId="301"/>
            <ac:spMk id="4" creationId="{B5035C08-5A1E-6F0D-1AAA-F03C583E6C2B}"/>
          </ac:spMkLst>
        </pc:spChg>
        <pc:spChg chg="mod">
          <ac:chgData name="Mirjam Meisel" userId="110c02f0-fc5d-4243-b521-9c554c5444af" providerId="ADAL" clId="{F3B7381B-64D7-4C8D-B3AE-5D5589D9A9C3}" dt="2023-02-08T11:18:27.152" v="685" actId="255"/>
          <ac:spMkLst>
            <pc:docMk/>
            <pc:sldMk cId="3852238970" sldId="301"/>
            <ac:spMk id="7" creationId="{2BB76A16-3B01-E523-F9B1-E57742C5099B}"/>
          </ac:spMkLst>
        </pc:spChg>
        <pc:spChg chg="add del">
          <ac:chgData name="Mirjam Meisel" userId="110c02f0-fc5d-4243-b521-9c554c5444af" providerId="ADAL" clId="{F3B7381B-64D7-4C8D-B3AE-5D5589D9A9C3}" dt="2023-02-08T11:18:42.171" v="688" actId="22"/>
          <ac:spMkLst>
            <pc:docMk/>
            <pc:sldMk cId="3852238970" sldId="301"/>
            <ac:spMk id="12" creationId="{7485CA0C-B2E5-9364-187E-5CD3480C0FEC}"/>
          </ac:spMkLst>
        </pc:spChg>
        <pc:picChg chg="del mod">
          <ac:chgData name="Mirjam Meisel" userId="110c02f0-fc5d-4243-b521-9c554c5444af" providerId="ADAL" clId="{F3B7381B-64D7-4C8D-B3AE-5D5589D9A9C3}" dt="2023-02-08T11:13:48.674" v="614" actId="478"/>
          <ac:picMkLst>
            <pc:docMk/>
            <pc:sldMk cId="3852238970" sldId="301"/>
            <ac:picMk id="8" creationId="{B2C65C7C-4EE2-9EA8-4150-A15FAE9DD9D7}"/>
          </ac:picMkLst>
        </pc:picChg>
        <pc:picChg chg="add mod">
          <ac:chgData name="Mirjam Meisel" userId="110c02f0-fc5d-4243-b521-9c554c5444af" providerId="ADAL" clId="{F3B7381B-64D7-4C8D-B3AE-5D5589D9A9C3}" dt="2023-02-08T11:18:15.007" v="683" actId="14100"/>
          <ac:picMkLst>
            <pc:docMk/>
            <pc:sldMk cId="3852238970" sldId="301"/>
            <ac:picMk id="10" creationId="{C292F398-9F4F-111F-9B42-BCE6BBFCD668}"/>
          </ac:picMkLst>
        </pc:picChg>
      </pc:sldChg>
      <pc:sldChg chg="addSp delSp new del mod">
        <pc:chgData name="Mirjam Meisel" userId="110c02f0-fc5d-4243-b521-9c554c5444af" providerId="ADAL" clId="{F3B7381B-64D7-4C8D-B3AE-5D5589D9A9C3}" dt="2023-02-08T11:18:57.165" v="692" actId="680"/>
        <pc:sldMkLst>
          <pc:docMk/>
          <pc:sldMk cId="3368938229" sldId="302"/>
        </pc:sldMkLst>
        <pc:spChg chg="add del">
          <ac:chgData name="Mirjam Meisel" userId="110c02f0-fc5d-4243-b521-9c554c5444af" providerId="ADAL" clId="{F3B7381B-64D7-4C8D-B3AE-5D5589D9A9C3}" dt="2023-02-08T11:18:56.533" v="691" actId="22"/>
          <ac:spMkLst>
            <pc:docMk/>
            <pc:sldMk cId="3368938229" sldId="302"/>
            <ac:spMk id="8" creationId="{8A059CF8-6F43-8C83-B739-924D76C3E5C2}"/>
          </ac:spMkLst>
        </pc:spChg>
      </pc:sldChg>
      <pc:sldChg chg="addSp delSp modSp add mod">
        <pc:chgData name="Mirjam Meisel" userId="110c02f0-fc5d-4243-b521-9c554c5444af" providerId="ADAL" clId="{F3B7381B-64D7-4C8D-B3AE-5D5589D9A9C3}" dt="2023-02-08T11:22:45.391" v="812" actId="1076"/>
        <pc:sldMkLst>
          <pc:docMk/>
          <pc:sldMk cId="3994507959" sldId="302"/>
        </pc:sldMkLst>
        <pc:spChg chg="mod">
          <ac:chgData name="Mirjam Meisel" userId="110c02f0-fc5d-4243-b521-9c554c5444af" providerId="ADAL" clId="{F3B7381B-64D7-4C8D-B3AE-5D5589D9A9C3}" dt="2023-02-08T11:19:07.828" v="695" actId="20577"/>
          <ac:spMkLst>
            <pc:docMk/>
            <pc:sldMk cId="3994507959" sldId="302"/>
            <ac:spMk id="2" creationId="{B0AA787D-8809-F67E-F56E-55DE8FE62FB9}"/>
          </ac:spMkLst>
        </pc:spChg>
        <pc:spChg chg="del">
          <ac:chgData name="Mirjam Meisel" userId="110c02f0-fc5d-4243-b521-9c554c5444af" providerId="ADAL" clId="{F3B7381B-64D7-4C8D-B3AE-5D5589D9A9C3}" dt="2023-02-08T11:19:58.155" v="701" actId="478"/>
          <ac:spMkLst>
            <pc:docMk/>
            <pc:sldMk cId="3994507959" sldId="302"/>
            <ac:spMk id="7" creationId="{2BB76A16-3B01-E523-F9B1-E57742C5099B}"/>
          </ac:spMkLst>
        </pc:spChg>
        <pc:spChg chg="add del mod">
          <ac:chgData name="Mirjam Meisel" userId="110c02f0-fc5d-4243-b521-9c554c5444af" providerId="ADAL" clId="{F3B7381B-64D7-4C8D-B3AE-5D5589D9A9C3}" dt="2023-02-08T11:20:02.681" v="703" actId="478"/>
          <ac:spMkLst>
            <pc:docMk/>
            <pc:sldMk cId="3994507959" sldId="302"/>
            <ac:spMk id="9" creationId="{253F484D-C9A0-3316-7CE3-652FBA78E40A}"/>
          </ac:spMkLst>
        </pc:spChg>
        <pc:spChg chg="add mod">
          <ac:chgData name="Mirjam Meisel" userId="110c02f0-fc5d-4243-b521-9c554c5444af" providerId="ADAL" clId="{F3B7381B-64D7-4C8D-B3AE-5D5589D9A9C3}" dt="2023-02-08T11:22:45.391" v="812" actId="1076"/>
          <ac:spMkLst>
            <pc:docMk/>
            <pc:sldMk cId="3994507959" sldId="302"/>
            <ac:spMk id="11" creationId="{79450BBB-9D38-A91A-B884-5874BCF97476}"/>
          </ac:spMkLst>
        </pc:spChg>
        <pc:picChg chg="add mod">
          <ac:chgData name="Mirjam Meisel" userId="110c02f0-fc5d-4243-b521-9c554c5444af" providerId="ADAL" clId="{F3B7381B-64D7-4C8D-B3AE-5D5589D9A9C3}" dt="2023-02-08T11:19:45.381" v="700" actId="1076"/>
          <ac:picMkLst>
            <pc:docMk/>
            <pc:sldMk cId="3994507959" sldId="302"/>
            <ac:picMk id="4" creationId="{B3646CA7-8FE4-1AE2-74FC-0770C7B973DF}"/>
          </ac:picMkLst>
        </pc:picChg>
        <pc:picChg chg="del mod">
          <ac:chgData name="Mirjam Meisel" userId="110c02f0-fc5d-4243-b521-9c554c5444af" providerId="ADAL" clId="{F3B7381B-64D7-4C8D-B3AE-5D5589D9A9C3}" dt="2023-02-08T11:19:13.453" v="697" actId="478"/>
          <ac:picMkLst>
            <pc:docMk/>
            <pc:sldMk cId="3994507959" sldId="302"/>
            <ac:picMk id="10" creationId="{C292F398-9F4F-111F-9B42-BCE6BBFCD668}"/>
          </ac:picMkLst>
        </pc:picChg>
      </pc:sldChg>
      <pc:sldChg chg="addSp delSp modSp add mod">
        <pc:chgData name="Mirjam Meisel" userId="110c02f0-fc5d-4243-b521-9c554c5444af" providerId="ADAL" clId="{F3B7381B-64D7-4C8D-B3AE-5D5589D9A9C3}" dt="2023-02-08T11:43:23.656" v="987" actId="207"/>
        <pc:sldMkLst>
          <pc:docMk/>
          <pc:sldMk cId="3785915504" sldId="303"/>
        </pc:sldMkLst>
        <pc:spChg chg="mod">
          <ac:chgData name="Mirjam Meisel" userId="110c02f0-fc5d-4243-b521-9c554c5444af" providerId="ADAL" clId="{F3B7381B-64D7-4C8D-B3AE-5D5589D9A9C3}" dt="2023-02-08T11:35:18.274" v="947" actId="14100"/>
          <ac:spMkLst>
            <pc:docMk/>
            <pc:sldMk cId="3785915504" sldId="303"/>
            <ac:spMk id="2" creationId="{B0AA787D-8809-F67E-F56E-55DE8FE62FB9}"/>
          </ac:spMkLst>
        </pc:spChg>
        <pc:spChg chg="del">
          <ac:chgData name="Mirjam Meisel" userId="110c02f0-fc5d-4243-b521-9c554c5444af" providerId="ADAL" clId="{F3B7381B-64D7-4C8D-B3AE-5D5589D9A9C3}" dt="2023-02-08T11:41:07.083" v="950" actId="22"/>
          <ac:spMkLst>
            <pc:docMk/>
            <pc:sldMk cId="3785915504" sldId="303"/>
            <ac:spMk id="3" creationId="{ED929C88-9355-22A0-143F-6AC45B359CDF}"/>
          </ac:spMkLst>
        </pc:spChg>
        <pc:spChg chg="del mod">
          <ac:chgData name="Mirjam Meisel" userId="110c02f0-fc5d-4243-b521-9c554c5444af" providerId="ADAL" clId="{F3B7381B-64D7-4C8D-B3AE-5D5589D9A9C3}" dt="2023-02-08T11:35:10.840" v="945" actId="478"/>
          <ac:spMkLst>
            <pc:docMk/>
            <pc:sldMk cId="3785915504" sldId="303"/>
            <ac:spMk id="7" creationId="{2BB76A16-3B01-E523-F9B1-E57742C5099B}"/>
          </ac:spMkLst>
        </pc:spChg>
        <pc:spChg chg="add del mod">
          <ac:chgData name="Mirjam Meisel" userId="110c02f0-fc5d-4243-b521-9c554c5444af" providerId="ADAL" clId="{F3B7381B-64D7-4C8D-B3AE-5D5589D9A9C3}" dt="2023-02-08T11:35:13.795" v="946" actId="478"/>
          <ac:spMkLst>
            <pc:docMk/>
            <pc:sldMk cId="3785915504" sldId="303"/>
            <ac:spMk id="8" creationId="{4C902D21-31E1-6C6B-5EDA-90B1DFE213AC}"/>
          </ac:spMkLst>
        </pc:spChg>
        <pc:spChg chg="add del mod">
          <ac:chgData name="Mirjam Meisel" userId="110c02f0-fc5d-4243-b521-9c554c5444af" providerId="ADAL" clId="{F3B7381B-64D7-4C8D-B3AE-5D5589D9A9C3}" dt="2023-02-08T11:41:52.201" v="957" actId="478"/>
          <ac:spMkLst>
            <pc:docMk/>
            <pc:sldMk cId="3785915504" sldId="303"/>
            <ac:spMk id="12" creationId="{E84BA89B-0F62-FF39-22D1-7BE355299A45}"/>
          </ac:spMkLst>
        </pc:spChg>
        <pc:spChg chg="add mod">
          <ac:chgData name="Mirjam Meisel" userId="110c02f0-fc5d-4243-b521-9c554c5444af" providerId="ADAL" clId="{F3B7381B-64D7-4C8D-B3AE-5D5589D9A9C3}" dt="2023-02-08T11:43:23.656" v="987" actId="207"/>
          <ac:spMkLst>
            <pc:docMk/>
            <pc:sldMk cId="3785915504" sldId="303"/>
            <ac:spMk id="15" creationId="{EF4F0341-8AD8-0471-876A-523E2E318D2D}"/>
          </ac:spMkLst>
        </pc:spChg>
        <pc:spChg chg="add mod">
          <ac:chgData name="Mirjam Meisel" userId="110c02f0-fc5d-4243-b521-9c554c5444af" providerId="ADAL" clId="{F3B7381B-64D7-4C8D-B3AE-5D5589D9A9C3}" dt="2023-02-08T11:43:20.157" v="985" actId="207"/>
          <ac:spMkLst>
            <pc:docMk/>
            <pc:sldMk cId="3785915504" sldId="303"/>
            <ac:spMk id="16" creationId="{0D393959-E7EB-E669-8FD5-FB600245C5DC}"/>
          </ac:spMkLst>
        </pc:spChg>
        <pc:picChg chg="add del mod ord modCrop">
          <ac:chgData name="Mirjam Meisel" userId="110c02f0-fc5d-4243-b521-9c554c5444af" providerId="ADAL" clId="{F3B7381B-64D7-4C8D-B3AE-5D5589D9A9C3}" dt="2023-02-08T11:41:47.836" v="955" actId="478"/>
          <ac:picMkLst>
            <pc:docMk/>
            <pc:sldMk cId="3785915504" sldId="303"/>
            <ac:picMk id="10" creationId="{FDE8E8F9-4D15-5AB8-974D-1BF2DE46D35B}"/>
          </ac:picMkLst>
        </pc:picChg>
        <pc:picChg chg="add mod">
          <ac:chgData name="Mirjam Meisel" userId="110c02f0-fc5d-4243-b521-9c554c5444af" providerId="ADAL" clId="{F3B7381B-64D7-4C8D-B3AE-5D5589D9A9C3}" dt="2023-02-08T11:42:57.211" v="976" actId="1076"/>
          <ac:picMkLst>
            <pc:docMk/>
            <pc:sldMk cId="3785915504" sldId="303"/>
            <ac:picMk id="14" creationId="{5929D796-E98E-A7D3-EE1C-71C220F4E8BE}"/>
          </ac:picMkLst>
        </pc:picChg>
      </pc:sldChg>
      <pc:sldChg chg="delSp modSp add del mod">
        <pc:chgData name="Mirjam Meisel" userId="110c02f0-fc5d-4243-b521-9c554c5444af" providerId="ADAL" clId="{F3B7381B-64D7-4C8D-B3AE-5D5589D9A9C3}" dt="2023-02-08T11:49:26.735" v="1072" actId="47"/>
        <pc:sldMkLst>
          <pc:docMk/>
          <pc:sldMk cId="2603496548" sldId="304"/>
        </pc:sldMkLst>
        <pc:spChg chg="mod">
          <ac:chgData name="Mirjam Meisel" userId="110c02f0-fc5d-4243-b521-9c554c5444af" providerId="ADAL" clId="{F3B7381B-64D7-4C8D-B3AE-5D5589D9A9C3}" dt="2023-02-08T11:43:59.143" v="1029" actId="20577"/>
          <ac:spMkLst>
            <pc:docMk/>
            <pc:sldMk cId="2603496548" sldId="304"/>
            <ac:spMk id="2" creationId="{B0AA787D-8809-F67E-F56E-55DE8FE62FB9}"/>
          </ac:spMkLst>
        </pc:spChg>
        <pc:spChg chg="del">
          <ac:chgData name="Mirjam Meisel" userId="110c02f0-fc5d-4243-b521-9c554c5444af" providerId="ADAL" clId="{F3B7381B-64D7-4C8D-B3AE-5D5589D9A9C3}" dt="2023-02-08T11:44:05.647" v="1032" actId="478"/>
          <ac:spMkLst>
            <pc:docMk/>
            <pc:sldMk cId="2603496548" sldId="304"/>
            <ac:spMk id="15" creationId="{EF4F0341-8AD8-0471-876A-523E2E318D2D}"/>
          </ac:spMkLst>
        </pc:spChg>
        <pc:spChg chg="del">
          <ac:chgData name="Mirjam Meisel" userId="110c02f0-fc5d-4243-b521-9c554c5444af" providerId="ADAL" clId="{F3B7381B-64D7-4C8D-B3AE-5D5589D9A9C3}" dt="2023-02-08T11:44:04.397" v="1031" actId="478"/>
          <ac:spMkLst>
            <pc:docMk/>
            <pc:sldMk cId="2603496548" sldId="304"/>
            <ac:spMk id="16" creationId="{0D393959-E7EB-E669-8FD5-FB600245C5DC}"/>
          </ac:spMkLst>
        </pc:spChg>
        <pc:picChg chg="del">
          <ac:chgData name="Mirjam Meisel" userId="110c02f0-fc5d-4243-b521-9c554c5444af" providerId="ADAL" clId="{F3B7381B-64D7-4C8D-B3AE-5D5589D9A9C3}" dt="2023-02-08T11:44:01.706" v="1030" actId="478"/>
          <ac:picMkLst>
            <pc:docMk/>
            <pc:sldMk cId="2603496548" sldId="304"/>
            <ac:picMk id="14" creationId="{5929D796-E98E-A7D3-EE1C-71C220F4E8BE}"/>
          </ac:picMkLst>
        </pc:picChg>
      </pc:sldChg>
      <pc:sldChg chg="addSp delSp modSp add mod">
        <pc:chgData name="Mirjam Meisel" userId="110c02f0-fc5d-4243-b521-9c554c5444af" providerId="ADAL" clId="{F3B7381B-64D7-4C8D-B3AE-5D5589D9A9C3}" dt="2023-02-08T11:49:22.141" v="1071" actId="1076"/>
        <pc:sldMkLst>
          <pc:docMk/>
          <pc:sldMk cId="2850301408" sldId="305"/>
        </pc:sldMkLst>
        <pc:spChg chg="mod">
          <ac:chgData name="Mirjam Meisel" userId="110c02f0-fc5d-4243-b521-9c554c5444af" providerId="ADAL" clId="{F3B7381B-64D7-4C8D-B3AE-5D5589D9A9C3}" dt="2023-02-08T11:46:23.380" v="1036"/>
          <ac:spMkLst>
            <pc:docMk/>
            <pc:sldMk cId="2850301408" sldId="305"/>
            <ac:spMk id="2" creationId="{BCA44AB9-A39C-43D8-AB91-29E7F989DD54}"/>
          </ac:spMkLst>
        </pc:spChg>
        <pc:spChg chg="del mod">
          <ac:chgData name="Mirjam Meisel" userId="110c02f0-fc5d-4243-b521-9c554c5444af" providerId="ADAL" clId="{F3B7381B-64D7-4C8D-B3AE-5D5589D9A9C3}" dt="2023-02-08T11:46:53.766" v="1038" actId="478"/>
          <ac:spMkLst>
            <pc:docMk/>
            <pc:sldMk cId="2850301408" sldId="305"/>
            <ac:spMk id="3" creationId="{B0F1E6AD-5F9D-40E2-9400-77D55F7A0D41}"/>
          </ac:spMkLst>
        </pc:spChg>
        <pc:spChg chg="del">
          <ac:chgData name="Mirjam Meisel" userId="110c02f0-fc5d-4243-b521-9c554c5444af" providerId="ADAL" clId="{F3B7381B-64D7-4C8D-B3AE-5D5589D9A9C3}" dt="2023-02-08T11:47:49.132" v="1052" actId="478"/>
          <ac:spMkLst>
            <pc:docMk/>
            <pc:sldMk cId="2850301408" sldId="305"/>
            <ac:spMk id="7" creationId="{BC1D751D-7361-1635-0841-0210F4284A08}"/>
          </ac:spMkLst>
        </pc:spChg>
        <pc:spChg chg="del">
          <ac:chgData name="Mirjam Meisel" userId="110c02f0-fc5d-4243-b521-9c554c5444af" providerId="ADAL" clId="{F3B7381B-64D7-4C8D-B3AE-5D5589D9A9C3}" dt="2023-02-08T11:46:56.009" v="1039" actId="22"/>
          <ac:spMkLst>
            <pc:docMk/>
            <pc:sldMk cId="2850301408" sldId="305"/>
            <ac:spMk id="8" creationId="{32D9B6E3-4BF4-07AD-D9B0-53F988BD9C02}"/>
          </ac:spMkLst>
        </pc:spChg>
        <pc:spChg chg="del">
          <ac:chgData name="Mirjam Meisel" userId="110c02f0-fc5d-4243-b521-9c554c5444af" providerId="ADAL" clId="{F3B7381B-64D7-4C8D-B3AE-5D5589D9A9C3}" dt="2023-02-08T11:47:50.456" v="1053" actId="478"/>
          <ac:spMkLst>
            <pc:docMk/>
            <pc:sldMk cId="2850301408" sldId="305"/>
            <ac:spMk id="9" creationId="{94912E7E-2EDB-AA81-78BD-7333C8F6FF85}"/>
          </ac:spMkLst>
        </pc:spChg>
        <pc:spChg chg="add del mod">
          <ac:chgData name="Mirjam Meisel" userId="110c02f0-fc5d-4243-b521-9c554c5444af" providerId="ADAL" clId="{F3B7381B-64D7-4C8D-B3AE-5D5589D9A9C3}" dt="2023-02-08T11:46:59.850" v="1040" actId="478"/>
          <ac:spMkLst>
            <pc:docMk/>
            <pc:sldMk cId="2850301408" sldId="305"/>
            <ac:spMk id="10" creationId="{43C36B48-AE54-A6EE-B9F6-74795EB69CD4}"/>
          </ac:spMkLst>
        </pc:spChg>
        <pc:spChg chg="add del mod">
          <ac:chgData name="Mirjam Meisel" userId="110c02f0-fc5d-4243-b521-9c554c5444af" providerId="ADAL" clId="{F3B7381B-64D7-4C8D-B3AE-5D5589D9A9C3}" dt="2023-02-08T11:47:32.620" v="1046" actId="478"/>
          <ac:spMkLst>
            <pc:docMk/>
            <pc:sldMk cId="2850301408" sldId="305"/>
            <ac:spMk id="14" creationId="{FBE9B67E-4979-BA10-7F39-D47B2B09B2C6}"/>
          </ac:spMkLst>
        </pc:spChg>
        <pc:spChg chg="add del mod">
          <ac:chgData name="Mirjam Meisel" userId="110c02f0-fc5d-4243-b521-9c554c5444af" providerId="ADAL" clId="{F3B7381B-64D7-4C8D-B3AE-5D5589D9A9C3}" dt="2023-02-08T11:47:54.111" v="1054" actId="478"/>
          <ac:spMkLst>
            <pc:docMk/>
            <pc:sldMk cId="2850301408" sldId="305"/>
            <ac:spMk id="18" creationId="{AF51665F-E8D3-ECE1-0424-A715DACF4E3D}"/>
          </ac:spMkLst>
        </pc:spChg>
        <pc:picChg chg="add del mod ord modCrop">
          <ac:chgData name="Mirjam Meisel" userId="110c02f0-fc5d-4243-b521-9c554c5444af" providerId="ADAL" clId="{F3B7381B-64D7-4C8D-B3AE-5D5589D9A9C3}" dt="2023-02-08T11:47:28.472" v="1045" actId="478"/>
          <ac:picMkLst>
            <pc:docMk/>
            <pc:sldMk cId="2850301408" sldId="305"/>
            <ac:picMk id="12" creationId="{5DB10765-ABE1-FCE8-B85E-8CA2DE1C6DC0}"/>
          </ac:picMkLst>
        </pc:picChg>
        <pc:picChg chg="add mod">
          <ac:chgData name="Mirjam Meisel" userId="110c02f0-fc5d-4243-b521-9c554c5444af" providerId="ADAL" clId="{F3B7381B-64D7-4C8D-B3AE-5D5589D9A9C3}" dt="2023-02-08T11:49:22.141" v="1071" actId="1076"/>
          <ac:picMkLst>
            <pc:docMk/>
            <pc:sldMk cId="2850301408" sldId="305"/>
            <ac:picMk id="16" creationId="{F1EA32CA-AFBE-A208-653A-A52DE6F0C4C1}"/>
          </ac:picMkLst>
        </pc:picChg>
        <pc:picChg chg="add del mod modCrop">
          <ac:chgData name="Mirjam Meisel" userId="110c02f0-fc5d-4243-b521-9c554c5444af" providerId="ADAL" clId="{F3B7381B-64D7-4C8D-B3AE-5D5589D9A9C3}" dt="2023-02-08T11:48:51.378" v="1068" actId="22"/>
          <ac:picMkLst>
            <pc:docMk/>
            <pc:sldMk cId="2850301408" sldId="305"/>
            <ac:picMk id="20" creationId="{694985AF-E9EF-C838-8929-6053C2EC7CF0}"/>
          </ac:picMkLst>
        </pc:picChg>
        <pc:picChg chg="add mod">
          <ac:chgData name="Mirjam Meisel" userId="110c02f0-fc5d-4243-b521-9c554c5444af" providerId="ADAL" clId="{F3B7381B-64D7-4C8D-B3AE-5D5589D9A9C3}" dt="2023-02-08T11:49:20.940" v="1070" actId="1076"/>
          <ac:picMkLst>
            <pc:docMk/>
            <pc:sldMk cId="2850301408" sldId="305"/>
            <ac:picMk id="22" creationId="{B4D75510-DEDA-A644-33EC-C0240087A665}"/>
          </ac:picMkLst>
        </pc:picChg>
      </pc:sldChg>
      <pc:sldChg chg="modSp add mod">
        <pc:chgData name="Mirjam Meisel" userId="110c02f0-fc5d-4243-b521-9c554c5444af" providerId="ADAL" clId="{F3B7381B-64D7-4C8D-B3AE-5D5589D9A9C3}" dt="2023-02-08T13:03:05.283" v="1424" actId="1076"/>
        <pc:sldMkLst>
          <pc:docMk/>
          <pc:sldMk cId="3277694309" sldId="306"/>
        </pc:sldMkLst>
        <pc:spChg chg="mod">
          <ac:chgData name="Mirjam Meisel" userId="110c02f0-fc5d-4243-b521-9c554c5444af" providerId="ADAL" clId="{F3B7381B-64D7-4C8D-B3AE-5D5589D9A9C3}" dt="2023-02-08T13:00:33.090" v="1250" actId="113"/>
          <ac:spMkLst>
            <pc:docMk/>
            <pc:sldMk cId="3277694309" sldId="306"/>
            <ac:spMk id="2" creationId="{BCA44AB9-A39C-43D8-AB91-29E7F989DD54}"/>
          </ac:spMkLst>
        </pc:spChg>
        <pc:spChg chg="mod">
          <ac:chgData name="Mirjam Meisel" userId="110c02f0-fc5d-4243-b521-9c554c5444af" providerId="ADAL" clId="{F3B7381B-64D7-4C8D-B3AE-5D5589D9A9C3}" dt="2023-02-08T13:03:05.283" v="1424" actId="1076"/>
          <ac:spMkLst>
            <pc:docMk/>
            <pc:sldMk cId="3277694309" sldId="306"/>
            <ac:spMk id="3" creationId="{B0F1E6AD-5F9D-40E2-9400-77D55F7A0D41}"/>
          </ac:spMkLst>
        </pc:spChg>
      </pc:sldChg>
      <pc:sldChg chg="add">
        <pc:chgData name="Mirjam Meisel" userId="110c02f0-fc5d-4243-b521-9c554c5444af" providerId="ADAL" clId="{F3B7381B-64D7-4C8D-B3AE-5D5589D9A9C3}" dt="2023-02-08T13:03:28.523" v="1435"/>
        <pc:sldMkLst>
          <pc:docMk/>
          <pc:sldMk cId="1086515572" sldId="307"/>
        </pc:sldMkLst>
      </pc:sldChg>
      <pc:sldMasterChg chg="delSldLayout">
        <pc:chgData name="Mirjam Meisel" userId="110c02f0-fc5d-4243-b521-9c554c5444af" providerId="ADAL" clId="{F3B7381B-64D7-4C8D-B3AE-5D5589D9A9C3}" dt="2023-02-08T10:37:28.928" v="64" actId="47"/>
        <pc:sldMasterMkLst>
          <pc:docMk/>
          <pc:sldMasterMk cId="1011663896" sldId="2147483657"/>
        </pc:sldMasterMkLst>
        <pc:sldLayoutChg chg="del">
          <pc:chgData name="Mirjam Meisel" userId="110c02f0-fc5d-4243-b521-9c554c5444af" providerId="ADAL" clId="{F3B7381B-64D7-4C8D-B3AE-5D5589D9A9C3}" dt="2023-02-08T10:37:28.928" v="64" actId="47"/>
          <pc:sldLayoutMkLst>
            <pc:docMk/>
            <pc:sldMasterMk cId="1011663896" sldId="2147483657"/>
            <pc:sldLayoutMk cId="3426237080" sldId="214748367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76672" y="229395"/>
            <a:ext cx="4320480" cy="310159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1200"/>
            </a:lvl1pPr>
          </a:lstStyle>
          <a:p>
            <a:r>
              <a:rPr lang="de-CH" sz="900"/>
              <a:t>Kopfzeilentext</a:t>
            </a:r>
            <a:endParaRPr lang="de-CH" sz="9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137720" y="229395"/>
            <a:ext cx="1243608" cy="310159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1200"/>
            </a:lvl1pPr>
          </a:lstStyle>
          <a:p>
            <a:fld id="{EEC665CA-D682-48EC-95D2-126FD6449D65}" type="datetime1">
              <a:rPr lang="de-CH" sz="900" smtClean="0"/>
              <a:t>04.03.2023</a:t>
            </a:fld>
            <a:endParaRPr lang="de-CH" sz="90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476672" y="8489144"/>
            <a:ext cx="4320480" cy="331331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200"/>
            </a:lvl1pPr>
          </a:lstStyle>
          <a:p>
            <a:r>
              <a:rPr lang="de-CH" sz="900"/>
              <a:t>Fusszeilentext</a:t>
            </a:r>
            <a:endParaRPr lang="de-CH" sz="9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137720" y="8489146"/>
            <a:ext cx="1243608" cy="331329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>
              <a:defRPr sz="1200"/>
            </a:lvl1pPr>
          </a:lstStyle>
          <a:p>
            <a:fld id="{2CEDAA2C-602C-494B-9BFF-F0D7FF14E319}" type="slidenum">
              <a:rPr lang="de-CH" sz="900" smtClean="0"/>
              <a:t>‹Nr.›</a:t>
            </a:fld>
            <a:endParaRPr lang="de-CH" sz="900" dirty="0"/>
          </a:p>
        </p:txBody>
      </p:sp>
    </p:spTree>
    <p:extLst>
      <p:ext uri="{BB962C8B-B14F-4D97-AF65-F5344CB8AC3E}">
        <p14:creationId xmlns:p14="http://schemas.microsoft.com/office/powerpoint/2010/main" val="162500267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lienbildplatzhalter 11"/>
          <p:cNvSpPr>
            <a:spLocks noGrp="1" noRot="1" noChangeAspect="1"/>
          </p:cNvSpPr>
          <p:nvPr>
            <p:ph type="sldImg" idx="2"/>
          </p:nvPr>
        </p:nvSpPr>
        <p:spPr>
          <a:xfrm>
            <a:off x="764704" y="899592"/>
            <a:ext cx="5560412" cy="3127732"/>
          </a:xfrm>
          <a:prstGeom prst="rect">
            <a:avLst/>
          </a:prstGeom>
          <a:noFill/>
          <a:ln w="3175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4"/>
          </p:nvPr>
        </p:nvSpPr>
        <p:spPr>
          <a:xfrm>
            <a:off x="775244" y="8712000"/>
            <a:ext cx="2230428" cy="17951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900"/>
            </a:lvl1pPr>
          </a:lstStyle>
          <a:p>
            <a:r>
              <a:rPr lang="de-CH" dirty="0"/>
              <a:t>Fusszeilentext</a:t>
            </a:r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5"/>
          </p:nvPr>
        </p:nvSpPr>
        <p:spPr>
          <a:xfrm>
            <a:off x="5462663" y="8712000"/>
            <a:ext cx="871173" cy="179512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900"/>
            </a:lvl1pPr>
          </a:lstStyle>
          <a:p>
            <a:fld id="{83C81C81-E364-4366-A610-2DB15FF9853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6" name="Notizenplatzhalter 15"/>
          <p:cNvSpPr>
            <a:spLocks noGrp="1"/>
          </p:cNvSpPr>
          <p:nvPr>
            <p:ph type="body" sz="quarter" idx="3"/>
          </p:nvPr>
        </p:nvSpPr>
        <p:spPr>
          <a:xfrm>
            <a:off x="773424" y="4283968"/>
            <a:ext cx="5560412" cy="4248472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idx="1"/>
          </p:nvPr>
        </p:nvSpPr>
        <p:spPr>
          <a:xfrm>
            <a:off x="4229809" y="425838"/>
            <a:ext cx="2095308" cy="185722"/>
          </a:xfrm>
          <a:prstGeom prst="rect">
            <a:avLst/>
          </a:prstGeom>
        </p:spPr>
        <p:txBody>
          <a:bodyPr vert="horz" lIns="0" tIns="0" rIns="0" bIns="0" rtlCol="0"/>
          <a:lstStyle>
            <a:lvl1pPr algn="r">
              <a:defRPr sz="900"/>
            </a:lvl1pPr>
          </a:lstStyle>
          <a:p>
            <a:fld id="{A17AAF7D-4283-4014-80F4-26E915FEACF8}" type="datetime1">
              <a:rPr lang="de-CH" smtClean="0"/>
              <a:t>04.03.2023</a:t>
            </a:fld>
            <a:endParaRPr lang="de-CH" dirty="0"/>
          </a:p>
        </p:txBody>
      </p:sp>
      <p:sp>
        <p:nvSpPr>
          <p:cNvPr id="18" name="Kopfzeilenplatzhalter 17"/>
          <p:cNvSpPr>
            <a:spLocks noGrp="1"/>
          </p:cNvSpPr>
          <p:nvPr>
            <p:ph type="hdr" sz="quarter"/>
          </p:nvPr>
        </p:nvSpPr>
        <p:spPr>
          <a:xfrm>
            <a:off x="764704" y="432000"/>
            <a:ext cx="3249080" cy="179560"/>
          </a:xfrm>
          <a:prstGeom prst="rect">
            <a:avLst/>
          </a:prstGeom>
        </p:spPr>
        <p:txBody>
          <a:bodyPr vert="horz" lIns="0" tIns="0" rIns="0" bIns="0" rtlCol="0"/>
          <a:lstStyle>
            <a:lvl1pPr algn="l">
              <a:defRPr sz="900"/>
            </a:lvl1pPr>
          </a:lstStyle>
          <a:p>
            <a:r>
              <a:rPr lang="de-CH"/>
              <a:t>Kopfzeilentext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170970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spcAft>
        <a:spcPts val="600"/>
      </a:spcAft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177800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357188" indent="-17938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534988" indent="-177800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720725" indent="-185738" algn="l" defTabSz="914400" rtl="0" eaLnBrk="1" latinLnBrk="0" hangingPunct="1">
      <a:spcAft>
        <a:spcPts val="600"/>
      </a:spcAft>
      <a:buFont typeface="Arial" panose="020B0604020202020204" pitchFamily="34" charset="0"/>
      <a:buChar char="‒"/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15938" y="1976582"/>
            <a:ext cx="6768194" cy="1533380"/>
          </a:xfrm>
        </p:spPr>
        <p:txBody>
          <a:bodyPr anchor="t"/>
          <a:lstStyle>
            <a:lvl1pPr algn="l">
              <a:lnSpc>
                <a:spcPct val="89000"/>
              </a:lnSpc>
              <a:defRPr sz="5000"/>
            </a:lvl1pPr>
          </a:lstStyle>
          <a:p>
            <a:r>
              <a:rPr lang="de-CH" dirty="0"/>
              <a:t>Titel hinzufügen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15938" y="4044100"/>
            <a:ext cx="6768194" cy="963836"/>
          </a:xfrm>
        </p:spPr>
        <p:txBody>
          <a:bodyPr/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 dirty="0"/>
              <a:t>Untertitel hinzufügen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2D3C48-FDED-470C-908E-96B5A0DD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252684" y="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50CC5EF1-30E0-4822-83A6-725D00F811E7}" type="datetime1">
              <a:rPr lang="de-CH" smtClean="0"/>
              <a:t>04.03.2023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8B2F51-FE27-4B05-A169-62F7E9E3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52684" y="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D7C1A0D-0D46-4AD6-A4E0-C34A72CE2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52684" y="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DB3DC983-443D-FDE5-ACEC-1D978B04CA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5052766"/>
            <a:ext cx="6768194" cy="1544585"/>
          </a:xfrm>
        </p:spPr>
        <p:txBody>
          <a:bodyPr/>
          <a:lstStyle>
            <a:lvl1pPr>
              <a:defRPr sz="2000"/>
            </a:lvl1pPr>
            <a:lvl2pPr marL="360363" indent="0">
              <a:buNone/>
              <a:defRPr/>
            </a:lvl2pPr>
          </a:lstStyle>
          <a:p>
            <a:pPr lvl="0"/>
            <a:r>
              <a:rPr lang="de-DE" dirty="0"/>
              <a:t>Text hinzufügen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DC15D1E-B1B2-528C-023E-AD7A97A4C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19" y="530431"/>
            <a:ext cx="2181849" cy="474960"/>
          </a:xfrm>
          <a:prstGeom prst="rect">
            <a:avLst/>
          </a:prstGeom>
        </p:spPr>
      </p:pic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5FFC16AA-D45D-DB21-5C2E-A07750471B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00155" y="0"/>
            <a:ext cx="4691845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29A1222-B764-4586-E471-8CBDD01D58A3}"/>
              </a:ext>
            </a:extLst>
          </p:cNvPr>
          <p:cNvSpPr txBox="1"/>
          <p:nvPr userDrawn="1"/>
        </p:nvSpPr>
        <p:spPr>
          <a:xfrm>
            <a:off x="-1032792" y="4905164"/>
            <a:ext cx="943238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CH" sz="700" dirty="0">
                <a:solidFill>
                  <a:schemeClr val="bg2"/>
                </a:solidFill>
              </a:rPr>
              <a:t>Bei 3-zeiligem Titel beginnt der Untertitel und Text unterhalb der </a:t>
            </a:r>
          </a:p>
          <a:p>
            <a:pPr algn="r"/>
            <a:r>
              <a:rPr lang="de-CH" sz="700" dirty="0">
                <a:solidFill>
                  <a:schemeClr val="bg2"/>
                </a:solidFill>
              </a:rPr>
              <a:t>gelben Führungslinien</a:t>
            </a:r>
            <a:endParaRPr lang="de-DE" sz="800" dirty="0">
              <a:solidFill>
                <a:schemeClr val="bg2"/>
              </a:solidFill>
            </a:endParaRPr>
          </a:p>
        </p:txBody>
      </p:sp>
      <p:cxnSp>
        <p:nvCxnSpPr>
          <p:cNvPr id="11" name="Gerade Verbindung mit Pfeil 10">
            <a:extLst>
              <a:ext uri="{FF2B5EF4-FFF2-40B4-BE49-F238E27FC236}">
                <a16:creationId xmlns:a16="http://schemas.microsoft.com/office/drawing/2014/main" id="{461D12EF-F9F6-C869-5FA2-75C98D6D594E}"/>
              </a:ext>
            </a:extLst>
          </p:cNvPr>
          <p:cNvCxnSpPr>
            <a:cxnSpLocks/>
          </p:cNvCxnSpPr>
          <p:nvPr userDrawn="1"/>
        </p:nvCxnSpPr>
        <p:spPr>
          <a:xfrm>
            <a:off x="-312712" y="4760913"/>
            <a:ext cx="251158" cy="0"/>
          </a:xfrm>
          <a:prstGeom prst="straightConnector1">
            <a:avLst/>
          </a:prstGeom>
          <a:ln w="19050" cap="sq">
            <a:solidFill>
              <a:schemeClr val="accent5">
                <a:lumMod val="75000"/>
              </a:schemeClr>
            </a:solidFill>
            <a:headEnd type="none" w="lg" len="sm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63A46B30-7979-A944-F74C-57C248972D1F}"/>
              </a:ext>
            </a:extLst>
          </p:cNvPr>
          <p:cNvCxnSpPr>
            <a:cxnSpLocks/>
          </p:cNvCxnSpPr>
          <p:nvPr userDrawn="1"/>
        </p:nvCxnSpPr>
        <p:spPr>
          <a:xfrm>
            <a:off x="-312712" y="5842000"/>
            <a:ext cx="251158" cy="0"/>
          </a:xfrm>
          <a:prstGeom prst="straightConnector1">
            <a:avLst/>
          </a:prstGeom>
          <a:ln w="19050" cap="sq">
            <a:solidFill>
              <a:schemeClr val="accent5">
                <a:lumMod val="75000"/>
              </a:schemeClr>
            </a:solidFill>
            <a:headEnd type="none" w="lg" len="sm"/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Grafik 15">
            <a:extLst>
              <a:ext uri="{FF2B5EF4-FFF2-40B4-BE49-F238E27FC236}">
                <a16:creationId xmlns:a16="http://schemas.microsoft.com/office/drawing/2014/main" id="{EB1DCF58-09C7-8282-F9A0-717AA079D1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7013" y="6309320"/>
            <a:ext cx="1266726" cy="33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988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99" userDrawn="1">
          <p15:clr>
            <a:srgbClr val="FDE53C"/>
          </p15:clr>
        </p15:guide>
        <p15:guide id="2" orient="horz" pos="3680" userDrawn="1">
          <p15:clr>
            <a:srgbClr val="FDE53C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15938" y="1976582"/>
            <a:ext cx="6768194" cy="1992478"/>
          </a:xfrm>
        </p:spPr>
        <p:txBody>
          <a:bodyPr anchor="t"/>
          <a:lstStyle>
            <a:lvl1pPr algn="l">
              <a:lnSpc>
                <a:spcPct val="89000"/>
              </a:lnSpc>
              <a:defRPr sz="5000"/>
            </a:lvl1pPr>
          </a:lstStyle>
          <a:p>
            <a:r>
              <a:rPr lang="de-CH" dirty="0"/>
              <a:t>Schlussfolie hinzufügen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2D3C48-FDED-470C-908E-96B5A0DD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252684" y="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B476A6C7-C342-4AA4-ADF2-6EEC8A85E9D4}" type="datetime1">
              <a:rPr lang="de-CH" smtClean="0"/>
              <a:t>04.03.2023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8B2F51-FE27-4B05-A169-62F7E9E3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52684" y="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D7C1A0D-0D46-4AD6-A4E0-C34A72CE2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52684" y="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DB3DC983-443D-FDE5-ACEC-1D978B04CA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4833156"/>
            <a:ext cx="6768194" cy="1494413"/>
          </a:xfrm>
        </p:spPr>
        <p:txBody>
          <a:bodyPr/>
          <a:lstStyle>
            <a:lvl1pPr>
              <a:defRPr sz="2000"/>
            </a:lvl1pPr>
            <a:lvl2pPr marL="360363" indent="0">
              <a:buNone/>
              <a:defRPr/>
            </a:lvl2pPr>
          </a:lstStyle>
          <a:p>
            <a:pPr lvl="0"/>
            <a:r>
              <a:rPr lang="de-DE" dirty="0"/>
              <a:t>Text hinzufügen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DC15D1E-B1B2-528C-023E-AD7A97A4C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19" y="530431"/>
            <a:ext cx="2181849" cy="474960"/>
          </a:xfrm>
          <a:prstGeom prst="rect">
            <a:avLst/>
          </a:prstGeom>
        </p:spPr>
      </p:pic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5FFC16AA-D45D-DB21-5C2E-A07750471BA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00155" y="0"/>
            <a:ext cx="4691845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86116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846EAAB-E9CC-4FBB-A777-DFD68618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EC950-7517-4802-8093-057D22B5EF1D}" type="datetime1">
              <a:rPr lang="de-CH" smtClean="0"/>
              <a:t>04.03.2023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490A60D-3123-4534-B4E1-1B214E402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CA66DD1-3165-483D-99FB-202ADC04E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3798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84E75BB-61FF-4F7E-9CDB-A5E34775C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626-89BB-4A3E-BDEA-8CB8123A7FD6}" type="datetime1">
              <a:rPr lang="de-CH" smtClean="0"/>
              <a:t>04.03.2023</a:t>
            </a:fld>
            <a:endParaRPr lang="de-CH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909AB7D-DBAB-4FFF-BA65-85B952116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9B7570-0B3E-4F91-B744-978CA7BDE9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05446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15937" y="1976582"/>
            <a:ext cx="11160125" cy="768342"/>
          </a:xfrm>
        </p:spPr>
        <p:txBody>
          <a:bodyPr anchor="t"/>
          <a:lstStyle>
            <a:lvl1pPr algn="l">
              <a:lnSpc>
                <a:spcPct val="89000"/>
              </a:lnSpc>
              <a:defRPr sz="5000"/>
            </a:lvl1pPr>
          </a:lstStyle>
          <a:p>
            <a:r>
              <a:rPr lang="de-CH" dirty="0"/>
              <a:t>Titel ohne Bild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15938" y="3124200"/>
            <a:ext cx="8964438" cy="1780965"/>
          </a:xfrm>
        </p:spPr>
        <p:txBody>
          <a:bodyPr/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 dirty="0"/>
              <a:t>Untertitel hinzufügen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22D3C48-FDED-470C-908E-96B5A0DDFD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252684" y="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E8142FF6-180B-4B80-8132-88798448175D}" type="datetime1">
              <a:rPr lang="de-CH" smtClean="0"/>
              <a:t>04.03.2023</a:t>
            </a:fld>
            <a:endParaRPr lang="de-CH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8B2F51-FE27-4B05-A169-62F7E9E34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52684" y="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CD7C1A0D-0D46-4AD6-A4E0-C34A72CE2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52684" y="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DB3DC983-443D-FDE5-ACEC-1D978B04CA4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5052767"/>
            <a:ext cx="8964438" cy="1255958"/>
          </a:xfrm>
        </p:spPr>
        <p:txBody>
          <a:bodyPr/>
          <a:lstStyle>
            <a:lvl1pPr>
              <a:defRPr sz="2000"/>
            </a:lvl1pPr>
            <a:lvl2pPr marL="360363" indent="0">
              <a:buNone/>
              <a:defRPr/>
            </a:lvl2pPr>
          </a:lstStyle>
          <a:p>
            <a:pPr lvl="0"/>
            <a:r>
              <a:rPr lang="de-DE" dirty="0"/>
              <a:t>Optionaler Text hinzufügen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9DC15D1E-B1B2-528C-023E-AD7A97A4C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19" y="530431"/>
            <a:ext cx="2181849" cy="47496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5BC5920F-224B-3380-7133-CDCBB8F9BC5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1148" y="6308725"/>
            <a:ext cx="1266726" cy="331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886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7E4E3B-B029-4FB4-981D-E15979C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5385B-1976-417A-BB7E-CE25D86E357C}" type="datetime1">
              <a:rPr lang="de-CH" smtClean="0"/>
              <a:t>04.03.2023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A6D9A-857D-4B6F-B977-93015D0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ACFD7-BF65-4DA8-AFDF-1BA2EB68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79570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Unter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15937" y="2816932"/>
            <a:ext cx="11160125" cy="34917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7E4E3B-B029-4FB4-981D-E15979C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32394-946C-45E0-931D-F2831A733CA2}" type="datetime1">
              <a:rPr lang="de-CH" smtClean="0"/>
              <a:t>04.03.2023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A6D9A-857D-4B6F-B977-93015D0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ACFD7-BF65-4DA8-AFDF-1BA2EB68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BB68EF5-89B5-3491-DD09-C2D1A8303E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5938" y="1822450"/>
            <a:ext cx="11160125" cy="849313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de-DE" dirty="0"/>
              <a:t>Untertitel oder Lead hinzufügen</a:t>
            </a:r>
          </a:p>
        </p:txBody>
      </p:sp>
    </p:spTree>
    <p:extLst>
      <p:ext uri="{BB962C8B-B14F-4D97-AF65-F5344CB8AC3E}">
        <p14:creationId xmlns:p14="http://schemas.microsoft.com/office/powerpoint/2010/main" val="2107726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515937" y="1822450"/>
            <a:ext cx="5316155" cy="4486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7E4E3B-B029-4FB4-981D-E15979C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949ABD-3BDA-496A-82DF-B50566812CB6}" type="datetime1">
              <a:rPr lang="de-CH" smtClean="0"/>
              <a:t>04.03.2023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A6D9A-857D-4B6F-B977-93015D0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ACFD7-BF65-4DA8-AFDF-1BA2EB68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2B681213-C32D-F607-2337-B1BD211B35A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48028" y="1822450"/>
            <a:ext cx="5328034" cy="4486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91083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, Bild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F61C7BE8-125C-78AE-FB71-D23B87BFC08E}"/>
              </a:ext>
            </a:extLst>
          </p:cNvPr>
          <p:cNvCxnSpPr/>
          <p:nvPr userDrawn="1"/>
        </p:nvCxnSpPr>
        <p:spPr>
          <a:xfrm>
            <a:off x="522762" y="1577264"/>
            <a:ext cx="1116012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ck 21">
            <a:extLst>
              <a:ext uri="{FF2B5EF4-FFF2-40B4-BE49-F238E27FC236}">
                <a16:creationId xmlns:a16="http://schemas.microsoft.com/office/drawing/2014/main" id="{1F02224A-07AF-E574-4162-A3E1037A9B5C}"/>
              </a:ext>
            </a:extLst>
          </p:cNvPr>
          <p:cNvSpPr/>
          <p:nvPr userDrawn="1"/>
        </p:nvSpPr>
        <p:spPr>
          <a:xfrm>
            <a:off x="335360" y="1448780"/>
            <a:ext cx="6012668" cy="2880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2B681213-C32D-F607-2337-B1BD211B35AD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6348028" y="1822450"/>
            <a:ext cx="5328034" cy="44862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dirty="0"/>
              <a:t>Inhalt hinzufügen</a:t>
            </a:r>
          </a:p>
          <a:p>
            <a:pPr lvl="1"/>
            <a:r>
              <a:rPr lang="de-DE" dirty="0"/>
              <a:t>Zweite </a:t>
            </a:r>
            <a:r>
              <a:rPr lang="de-CH" noProof="0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8" name="Bildplatzhalter 4">
            <a:extLst>
              <a:ext uri="{FF2B5EF4-FFF2-40B4-BE49-F238E27FC236}">
                <a16:creationId xmlns:a16="http://schemas.microsoft.com/office/drawing/2014/main" id="{66C9852D-62B5-A2A3-12BC-1C98127FE78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1556792"/>
            <a:ext cx="5843588" cy="4751933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DD59AD09-D8C2-A876-FFFA-4198342760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37" y="6432618"/>
            <a:ext cx="1301229" cy="159334"/>
          </a:xfrm>
          <a:prstGeom prst="rect">
            <a:avLst/>
          </a:prstGeom>
        </p:spPr>
      </p:pic>
      <p:sp>
        <p:nvSpPr>
          <p:cNvPr id="18" name="Datumsplatzhalter 17">
            <a:extLst>
              <a:ext uri="{FF2B5EF4-FFF2-40B4-BE49-F238E27FC236}">
                <a16:creationId xmlns:a16="http://schemas.microsoft.com/office/drawing/2014/main" id="{81C3D83A-E907-C943-EDFB-4ADC017CABDC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91908BC-C2D2-48A9-9F4F-B12D16E40CBC}" type="datetime1">
              <a:rPr lang="de-CH" smtClean="0"/>
              <a:t>04.03.2023</a:t>
            </a:fld>
            <a:endParaRPr lang="de-CH" dirty="0"/>
          </a:p>
        </p:txBody>
      </p:sp>
      <p:sp>
        <p:nvSpPr>
          <p:cNvPr id="19" name="Fußzeilenplatzhalter 18">
            <a:extLst>
              <a:ext uri="{FF2B5EF4-FFF2-40B4-BE49-F238E27FC236}">
                <a16:creationId xmlns:a16="http://schemas.microsoft.com/office/drawing/2014/main" id="{90D0FF4B-4AF1-7D2B-D455-B9DD486CAF1D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20" name="Foliennummernplatzhalter 19">
            <a:extLst>
              <a:ext uri="{FF2B5EF4-FFF2-40B4-BE49-F238E27FC236}">
                <a16:creationId xmlns:a16="http://schemas.microsoft.com/office/drawing/2014/main" id="{3BF647FF-1883-69FE-F235-6D127F15EDC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9228062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A4A3A4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07E4E3B-B029-4FB4-981D-E15979CD6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4B26F-6F16-42CF-AB55-C604DA150DAA}" type="datetime1">
              <a:rPr lang="de-CH" smtClean="0"/>
              <a:t>04.03.2023</a:t>
            </a:fld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3A6D9A-857D-4B6F-B977-93015D03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ACFD7-BF65-4DA8-AFDF-1BA2EB682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D6955A8D-5381-FDC8-4F45-C8E891DD7F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5938" y="4761149"/>
            <a:ext cx="5327650" cy="1547576"/>
          </a:xfrm>
          <a:solidFill>
            <a:schemeClr val="tx2">
              <a:lumMod val="20000"/>
              <a:lumOff val="80000"/>
            </a:schemeClr>
          </a:solidFill>
        </p:spPr>
        <p:txBody>
          <a:bodyPr lIns="216000" tIns="144000" rIns="216000" bIns="72000"/>
          <a:lstStyle>
            <a:lvl1pPr>
              <a:defRPr sz="2000"/>
            </a:lvl1pPr>
            <a:lvl2pPr>
              <a:spcAft>
                <a:spcPts val="0"/>
              </a:spcAft>
              <a:defRPr sz="2000"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41305583-0CF5-0E77-B966-270F9C3DE0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48412" y="4761149"/>
            <a:ext cx="5327650" cy="1547576"/>
          </a:xfrm>
          <a:solidFill>
            <a:schemeClr val="tx2">
              <a:lumMod val="20000"/>
              <a:lumOff val="80000"/>
            </a:schemeClr>
          </a:solidFill>
        </p:spPr>
        <p:txBody>
          <a:bodyPr lIns="216000" tIns="144000" rIns="216000" bIns="72000"/>
          <a:lstStyle>
            <a:lvl1pPr>
              <a:defRPr sz="2000"/>
            </a:lvl1pPr>
            <a:lvl2pPr>
              <a:spcAft>
                <a:spcPts val="0"/>
              </a:spcAft>
              <a:defRPr sz="2000"/>
            </a:lvl2pPr>
            <a:lvl3pPr>
              <a:spcAft>
                <a:spcPts val="0"/>
              </a:spcAft>
              <a:defRPr/>
            </a:lvl3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de-DE" dirty="0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A29EC626-6CE9-CF39-870D-A99BF14517C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5938" y="1556792"/>
            <a:ext cx="5327650" cy="3204357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2DD7FB9B-5D5A-4EC6-CA68-471B29EFE29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44246" y="1556792"/>
            <a:ext cx="5327650" cy="3204357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8707EA6-B540-AD84-0936-A8799AAECD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37" y="6432618"/>
            <a:ext cx="1301229" cy="15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36099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er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A29EC626-6CE9-CF39-870D-A99BF14517C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8472264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2DD7FB9B-5D5A-4EC6-CA68-471B29EFE29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652284" y="2348881"/>
            <a:ext cx="3539716" cy="2160239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10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5" name="Datumsplatzhalter 3">
            <a:extLst>
              <a:ext uri="{FF2B5EF4-FFF2-40B4-BE49-F238E27FC236}">
                <a16:creationId xmlns:a16="http://schemas.microsoft.com/office/drawing/2014/main" id="{21FAAB10-75A5-8387-9D75-8E2A55C00E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252684" y="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DF9CA72A-1F48-4D91-B6C9-9CD2D04F9A94}" type="datetime1">
              <a:rPr lang="de-CH" smtClean="0"/>
              <a:t>04.03.2023</a:t>
            </a:fld>
            <a:endParaRPr lang="de-CH" dirty="0"/>
          </a:p>
        </p:txBody>
      </p:sp>
      <p:sp>
        <p:nvSpPr>
          <p:cNvPr id="16" name="Fußzeilenplatzhalter 5">
            <a:extLst>
              <a:ext uri="{FF2B5EF4-FFF2-40B4-BE49-F238E27FC236}">
                <a16:creationId xmlns:a16="http://schemas.microsoft.com/office/drawing/2014/main" id="{7209B2E9-C86E-07C1-1AF4-BCD66070B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252684" y="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17" name="Foliennummernplatzhalter 7">
            <a:extLst>
              <a:ext uri="{FF2B5EF4-FFF2-40B4-BE49-F238E27FC236}">
                <a16:creationId xmlns:a16="http://schemas.microsoft.com/office/drawing/2014/main" id="{2158D5C9-B32C-E888-81FE-2988944C60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252684" y="0"/>
            <a:ext cx="72000" cy="72000"/>
          </a:xfrm>
        </p:spPr>
        <p:txBody>
          <a:bodyPr/>
          <a:lstStyle>
            <a:lvl1pPr>
              <a:defRPr sz="100"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ECA0F87F-E8C8-E9C3-E25F-F38E0980500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652234" y="0"/>
            <a:ext cx="3539716" cy="2160239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10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47196FC5-E22F-5C8D-8756-9630F7C9A67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652234" y="4697761"/>
            <a:ext cx="3539716" cy="2160239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100"/>
            </a:lvl1pPr>
          </a:lstStyle>
          <a:p>
            <a:r>
              <a:rPr lang="de-DE"/>
              <a:t>Bild durch Klicken auf Symbol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5212205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5937" y="461818"/>
            <a:ext cx="6876207" cy="870259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5" name="Bildplatzhalter 4">
            <a:extLst>
              <a:ext uri="{FF2B5EF4-FFF2-40B4-BE49-F238E27FC236}">
                <a16:creationId xmlns:a16="http://schemas.microsoft.com/office/drawing/2014/main" id="{1024D5AC-18B7-42A0-8763-5161D9B6B29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556792"/>
            <a:ext cx="12191996" cy="4751933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EB216CB-AE9D-4C01-AD48-4B79158751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3953B67-A394-476A-9C22-CAED4AFBAE82}" type="datetime1">
              <a:rPr lang="de-CH" smtClean="0"/>
              <a:t>04.03.2023</a:t>
            </a:fld>
            <a:endParaRPr lang="de-CH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3E67269-0443-40A6-8D53-CF9C30AE720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D2179C-3288-47A5-A587-1B7255A2C3E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A5ED6E8B-B32A-1F30-32AC-AE92EE46289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934325" y="485775"/>
            <a:ext cx="3741737" cy="846302"/>
          </a:xfrm>
        </p:spPr>
        <p:txBody>
          <a:bodyPr/>
          <a:lstStyle>
            <a:lvl1pPr>
              <a:defRPr sz="1700"/>
            </a:lvl1pPr>
            <a:lvl2pPr marL="360363" indent="0">
              <a:buNone/>
              <a:defRPr/>
            </a:lvl2pPr>
          </a:lstStyle>
          <a:p>
            <a:pPr lvl="0"/>
            <a:r>
              <a:rPr lang="de-CH" dirty="0"/>
              <a:t>T</a:t>
            </a:r>
            <a:r>
              <a:rPr lang="de-DE" dirty="0"/>
              <a:t>ext auf bis zu drei Zeilen hinzufügen</a:t>
            </a:r>
          </a:p>
        </p:txBody>
      </p:sp>
    </p:spTree>
    <p:extLst>
      <p:ext uri="{BB962C8B-B14F-4D97-AF65-F5344CB8AC3E}">
        <p14:creationId xmlns:p14="http://schemas.microsoft.com/office/powerpoint/2010/main" val="245175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15937" y="461818"/>
            <a:ext cx="11160126" cy="870259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15937" y="1822450"/>
            <a:ext cx="11160125" cy="448627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 dirty="0"/>
              <a:t>Inhalt hinzufügen</a:t>
            </a:r>
          </a:p>
          <a:p>
            <a:pPr lvl="1"/>
            <a:r>
              <a:rPr lang="de-CH" noProof="0" dirty="0"/>
              <a:t>Zweite Ebene</a:t>
            </a:r>
          </a:p>
          <a:p>
            <a:pPr lvl="2"/>
            <a:r>
              <a:rPr lang="de-CH" noProof="0" dirty="0"/>
              <a:t>Dritte Ebene</a:t>
            </a:r>
          </a:p>
          <a:p>
            <a:pPr lvl="3"/>
            <a:r>
              <a:rPr lang="de-CH" noProof="0" dirty="0"/>
              <a:t>Vierte Ebene</a:t>
            </a:r>
          </a:p>
          <a:p>
            <a:pPr lvl="4"/>
            <a:r>
              <a:rPr lang="de-CH" noProof="0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9912424" y="6453336"/>
            <a:ext cx="1296144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FC32879D-66B0-43B2-A60E-B01A3097C0E0}" type="datetime1">
              <a:rPr lang="de-CH" smtClean="0"/>
              <a:t>04.03.2023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6096000" y="6453336"/>
            <a:ext cx="3708412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>
                <a:solidFill>
                  <a:schemeClr val="bg2"/>
                </a:solidFill>
              </a:defRPr>
            </a:lvl1pPr>
          </a:lstStyle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1353799" y="6453336"/>
            <a:ext cx="322263" cy="144016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25F89105-1521-3B54-EC62-1AB659852E81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537" y="6432618"/>
            <a:ext cx="1301229" cy="159334"/>
          </a:xfrm>
          <a:prstGeom prst="rect">
            <a:avLst/>
          </a:prstGeom>
        </p:spPr>
      </p:pic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F61C6777-45F8-883A-139F-94156EFE0F5E}"/>
              </a:ext>
            </a:extLst>
          </p:cNvPr>
          <p:cNvCxnSpPr/>
          <p:nvPr userDrawn="1"/>
        </p:nvCxnSpPr>
        <p:spPr>
          <a:xfrm>
            <a:off x="522762" y="1577264"/>
            <a:ext cx="11160125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16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58" r:id="rId2"/>
    <p:sldLayoutId id="2147483659" r:id="rId3"/>
    <p:sldLayoutId id="2147483670" r:id="rId4"/>
    <p:sldLayoutId id="2147483668" r:id="rId5"/>
    <p:sldLayoutId id="2147483671" r:id="rId6"/>
    <p:sldLayoutId id="2147483669" r:id="rId7"/>
    <p:sldLayoutId id="2147483672" r:id="rId8"/>
    <p:sldLayoutId id="2147483665" r:id="rId9"/>
    <p:sldLayoutId id="2147483673" r:id="rId10"/>
    <p:sldLayoutId id="2147483663" r:id="rId11"/>
    <p:sldLayoutId id="2147483664" r:id="rId12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34988" indent="-17462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93763" indent="-173038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63638" indent="-174625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22413" indent="-174625" algn="l" defTabSz="914400" rtl="0" eaLnBrk="1" latinLnBrk="0" hangingPunct="1">
        <a:lnSpc>
          <a:spcPct val="100000"/>
        </a:lnSpc>
        <a:spcBef>
          <a:spcPts val="0"/>
        </a:spcBef>
        <a:spcAft>
          <a:spcPts val="2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5" userDrawn="1">
          <p15:clr>
            <a:srgbClr val="A4A3A4"/>
          </p15:clr>
        </p15:guide>
        <p15:guide id="2" pos="735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orient="horz" pos="1148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irjam.meisel@phnmsbern.ch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mirjam.meisel@phnmsbern.ch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irjam.meisel@phnmsbern.ch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228B16-F3F2-8B41-620E-72FC934CED1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de-DE" sz="3200" dirty="0">
                <a:solidFill>
                  <a:schemeClr val="accent1"/>
                </a:solidFill>
                <a:latin typeface="+mn-lt"/>
              </a:rPr>
              <a:t>Modul 1</a:t>
            </a:r>
            <a:br>
              <a:rPr lang="en-US" altLang="de-DE" sz="3200" dirty="0">
                <a:solidFill>
                  <a:schemeClr val="accent1"/>
                </a:solidFill>
                <a:latin typeface="+mn-lt"/>
              </a:rPr>
            </a:br>
            <a:r>
              <a:rPr lang="en-US" altLang="de-DE" sz="3200" dirty="0" err="1">
                <a:solidFill>
                  <a:schemeClr val="accent1"/>
                </a:solidFill>
                <a:latin typeface="+mn-lt"/>
              </a:rPr>
              <a:t>Einführung</a:t>
            </a:r>
            <a:r>
              <a:rPr lang="en-US" altLang="de-DE" sz="3200" dirty="0">
                <a:solidFill>
                  <a:schemeClr val="accent1"/>
                </a:solidFill>
                <a:latin typeface="+mn-lt"/>
              </a:rPr>
              <a:t> </a:t>
            </a:r>
            <a:r>
              <a:rPr lang="en-US" altLang="de-DE" sz="3200" dirty="0" err="1">
                <a:solidFill>
                  <a:schemeClr val="accent1"/>
                </a:solidFill>
                <a:latin typeface="+mn-lt"/>
              </a:rPr>
              <a:t>Konzept</a:t>
            </a:r>
            <a:r>
              <a:rPr lang="en-US" altLang="de-DE" sz="3200" dirty="0">
                <a:solidFill>
                  <a:schemeClr val="accent1"/>
                </a:solidFill>
                <a:latin typeface="+mn-lt"/>
              </a:rPr>
              <a:t> BPA</a:t>
            </a:r>
            <a:br>
              <a:rPr lang="en-US" altLang="de-DE" sz="3200" dirty="0">
                <a:solidFill>
                  <a:schemeClr val="accent1"/>
                </a:solidFill>
                <a:latin typeface="+mn-lt"/>
              </a:rPr>
            </a:br>
            <a:endParaRPr lang="de-DE" sz="3200" dirty="0">
              <a:solidFill>
                <a:schemeClr val="accent1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537DA94-6EB0-D34F-34C9-DFFA4FF42A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de-DE" sz="2400" dirty="0" err="1">
                <a:solidFill>
                  <a:schemeClr val="accent1"/>
                </a:solidFill>
                <a:latin typeface="+mn-lt"/>
                <a:sym typeface="Symbol" panose="05050102010706020507" pitchFamily="18" charset="2"/>
              </a:rPr>
              <a:t>Spezifische</a:t>
            </a:r>
            <a:r>
              <a:rPr lang="en-US" altLang="de-DE" sz="2400" dirty="0">
                <a:solidFill>
                  <a:schemeClr val="accent1"/>
                </a:solidFill>
                <a:latin typeface="+mn-lt"/>
                <a:sym typeface="Symbol" panose="05050102010706020507" pitchFamily="18" charset="2"/>
              </a:rPr>
              <a:t> </a:t>
            </a:r>
            <a:r>
              <a:rPr lang="en-US" altLang="de-DE" sz="2400" dirty="0" err="1">
                <a:solidFill>
                  <a:schemeClr val="accent1"/>
                </a:solidFill>
                <a:latin typeface="+mn-lt"/>
                <a:sym typeface="Symbol" panose="05050102010706020507" pitchFamily="18" charset="2"/>
              </a:rPr>
              <a:t>Aufgaben</a:t>
            </a:r>
            <a:r>
              <a:rPr lang="en-US" altLang="de-DE" sz="2400" dirty="0">
                <a:solidFill>
                  <a:schemeClr val="accent1"/>
                </a:solidFill>
                <a:latin typeface="+mn-lt"/>
                <a:sym typeface="Symbol" panose="05050102010706020507" pitchFamily="18" charset="2"/>
              </a:rPr>
              <a:t> </a:t>
            </a:r>
            <a:r>
              <a:rPr lang="en-US" altLang="de-DE" sz="2400" dirty="0" err="1">
                <a:solidFill>
                  <a:schemeClr val="accent1"/>
                </a:solidFill>
                <a:latin typeface="+mn-lt"/>
                <a:sym typeface="Symbol" panose="05050102010706020507" pitchFamily="18" charset="2"/>
              </a:rPr>
              <a:t>einer</a:t>
            </a:r>
            <a:r>
              <a:rPr lang="en-US" altLang="de-DE" sz="2400" dirty="0">
                <a:solidFill>
                  <a:schemeClr val="accent1"/>
                </a:solidFill>
                <a:latin typeface="+mn-lt"/>
                <a:sym typeface="Symbol" panose="05050102010706020507" pitchFamily="18" charset="2"/>
              </a:rPr>
              <a:t> </a:t>
            </a:r>
            <a:r>
              <a:rPr lang="en-US" altLang="de-DE" sz="2400" dirty="0" err="1">
                <a:solidFill>
                  <a:schemeClr val="accent1"/>
                </a:solidFill>
                <a:latin typeface="+mn-lt"/>
                <a:sym typeface="Symbol" panose="05050102010706020507" pitchFamily="18" charset="2"/>
              </a:rPr>
              <a:t>Praxislehrperson</a:t>
            </a:r>
            <a:endParaRPr lang="de-DE" sz="2400" dirty="0">
              <a:solidFill>
                <a:schemeClr val="accent1"/>
              </a:solidFill>
            </a:endParaRP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D8C2DB71-9EE6-CAD3-EC60-06B93D7BA7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CH" dirty="0"/>
              <a:t>4. März 2023 1. Halbtag</a:t>
            </a:r>
            <a:endParaRPr lang="de-DE" dirty="0"/>
          </a:p>
        </p:txBody>
      </p:sp>
      <p:pic>
        <p:nvPicPr>
          <p:cNvPr id="9" name="Bildplatzhalter 8">
            <a:extLst>
              <a:ext uri="{FF2B5EF4-FFF2-40B4-BE49-F238E27FC236}">
                <a16:creationId xmlns:a16="http://schemas.microsoft.com/office/drawing/2014/main" id="{504967AE-75F9-CE42-B8F5-6B14ECF778A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9" b="126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88413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A44AB9-A39C-43D8-AB91-29E7F989D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solidFill>
                  <a:srgbClr val="FF0000"/>
                </a:solidFill>
              </a:rPr>
              <a:t>Lernjournal herkömmliche Variante</a:t>
            </a:r>
            <a:r>
              <a:rPr lang="de-CH" dirty="0">
                <a:solidFill>
                  <a:srgbClr val="FF0000"/>
                </a:solidFill>
              </a:rPr>
              <a:t> </a:t>
            </a:r>
            <a:r>
              <a:rPr lang="de-CH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F1E6AD-5F9D-40E2-9400-77D55F7A0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CH" sz="2400" b="1" dirty="0">
                <a:latin typeface="Arial-BoldMT"/>
                <a:ea typeface="Calibri" panose="020F0502020204030204" pitchFamily="34" charset="0"/>
                <a:cs typeface="Arial-BoldMT"/>
              </a:rPr>
              <a:t>Ziel</a:t>
            </a:r>
            <a:endParaRPr lang="de-CH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/>
            <a:r>
              <a:rPr lang="de-CH" sz="1900" dirty="0">
                <a:latin typeface="ArialMT"/>
                <a:ea typeface="Calibri" panose="020F0502020204030204" pitchFamily="34" charset="0"/>
                <a:cs typeface="ArialMT"/>
              </a:rPr>
              <a:t>persönlich wichtige Erkenntnisse, Gedanken, Fragen oder Irritationen festhalten</a:t>
            </a:r>
          </a:p>
          <a:p>
            <a:pPr lvl="1" algn="just"/>
            <a:r>
              <a:rPr lang="de-CH" sz="1900" dirty="0">
                <a:latin typeface="ArialMT"/>
                <a:ea typeface="Calibri" panose="020F0502020204030204" pitchFamily="34" charset="0"/>
                <a:cs typeface="ArialMT"/>
              </a:rPr>
              <a:t>Wissen festigen und neue Erkenntnisse zu generieren</a:t>
            </a:r>
          </a:p>
          <a:p>
            <a:pPr lvl="1" algn="just"/>
            <a:r>
              <a:rPr lang="de-CH" sz="1900" dirty="0">
                <a:latin typeface="ArialMT"/>
                <a:ea typeface="Calibri" panose="020F0502020204030204" pitchFamily="34" charset="0"/>
                <a:cs typeface="Times New Roman" panose="02020603050405020304" pitchFamily="18" charset="0"/>
              </a:rPr>
              <a:t>Reflexionsfragen aus den Kurshalbtagen bearbeiten und festhalten</a:t>
            </a:r>
            <a:endParaRPr lang="de-CH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CH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de-CH" sz="2400" b="1" dirty="0">
                <a:latin typeface="Arial-BoldMT"/>
                <a:ea typeface="Calibri" panose="020F0502020204030204" pitchFamily="34" charset="0"/>
                <a:cs typeface="Arial-BoldMT"/>
              </a:rPr>
              <a:t>Vorgehen</a:t>
            </a:r>
            <a:endParaRPr lang="de-CH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spcAft>
                <a:spcPts val="800"/>
              </a:spcAft>
            </a:pPr>
            <a:r>
              <a:rPr lang="de-CH" sz="1900" dirty="0">
                <a:latin typeface="ArialMT"/>
                <a:ea typeface="Calibri" panose="020F0502020204030204" pitchFamily="34" charset="0"/>
                <a:cs typeface="ArialMT"/>
              </a:rPr>
              <a:t>Die Teilnehmenden führen ihr Journal </a:t>
            </a:r>
            <a:r>
              <a:rPr lang="de-CH" sz="1900" dirty="0">
                <a:solidFill>
                  <a:srgbClr val="FF0000"/>
                </a:solidFill>
                <a:latin typeface="ArialMT"/>
                <a:ea typeface="Calibri" panose="020F0502020204030204" pitchFamily="34" charset="0"/>
                <a:cs typeface="ArialMT"/>
              </a:rPr>
              <a:t>regelmässig</a:t>
            </a:r>
            <a:r>
              <a:rPr lang="de-CH" sz="1900" dirty="0">
                <a:latin typeface="ArialMT"/>
                <a:ea typeface="Calibri" panose="020F0502020204030204" pitchFamily="34" charset="0"/>
                <a:cs typeface="ArialMT"/>
              </a:rPr>
              <a:t> und in </a:t>
            </a:r>
            <a:r>
              <a:rPr lang="de-CH" sz="1900" dirty="0">
                <a:solidFill>
                  <a:srgbClr val="FF0000"/>
                </a:solidFill>
                <a:latin typeface="ArialMT"/>
                <a:ea typeface="Calibri" panose="020F0502020204030204" pitchFamily="34" charset="0"/>
                <a:cs typeface="ArialMT"/>
              </a:rPr>
              <a:t>eigener Verantwortung</a:t>
            </a:r>
          </a:p>
          <a:p>
            <a:pPr lvl="1" algn="just">
              <a:spcAft>
                <a:spcPts val="800"/>
              </a:spcAft>
            </a:pPr>
            <a:r>
              <a:rPr lang="de-CH" sz="1900" dirty="0">
                <a:latin typeface="ArialMT"/>
                <a:ea typeface="Calibri" panose="020F0502020204030204" pitchFamily="34" charset="0"/>
                <a:cs typeface="ArialMT"/>
              </a:rPr>
              <a:t>Wichtige Erkenntnisse und </a:t>
            </a:r>
            <a:r>
              <a:rPr lang="de-CH" sz="1900" dirty="0">
                <a:solidFill>
                  <a:srgbClr val="FF0000"/>
                </a:solidFill>
                <a:latin typeface="ArialMT"/>
                <a:ea typeface="Calibri" panose="020F0502020204030204" pitchFamily="34" charset="0"/>
                <a:cs typeface="ArialMT"/>
              </a:rPr>
              <a:t>persönliche Auseinandersetzung </a:t>
            </a:r>
            <a:r>
              <a:rPr lang="de-CH" sz="1900" dirty="0">
                <a:latin typeface="ArialMT"/>
                <a:ea typeface="Calibri" panose="020F0502020204030204" pitchFamily="34" charset="0"/>
                <a:cs typeface="ArialMT"/>
              </a:rPr>
              <a:t>mit Kursinhalten und Reflexionsfragen  festhalten</a:t>
            </a:r>
            <a:endParaRPr lang="de-CH" sz="1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/>
            <a:r>
              <a:rPr lang="de-CH" sz="1900" dirty="0">
                <a:solidFill>
                  <a:srgbClr val="FF0000"/>
                </a:solidFill>
                <a:latin typeface="ArialMT"/>
                <a:ea typeface="Calibri" panose="020F0502020204030204" pitchFamily="34" charset="0"/>
                <a:cs typeface="ArialMT"/>
              </a:rPr>
              <a:t>Eigene Formulierungen </a:t>
            </a:r>
            <a:r>
              <a:rPr lang="de-CH" sz="1900" dirty="0">
                <a:latin typeface="ArialMT"/>
                <a:ea typeface="Calibri" panose="020F0502020204030204" pitchFamily="34" charset="0"/>
                <a:cs typeface="ArialMT"/>
              </a:rPr>
              <a:t>verwenden, kritische Auseinandersetzung mit dem eigenen Wissen, den Erfahrungen und Einstellungen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AAF9BD-D9A1-45DA-A63F-A9AFDC2F7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EBFCF1-2587-4BC9-A56B-8BCD854D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12366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A44AB9-A39C-43D8-AB91-29E7F989D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Arial-BoldMT"/>
                <a:ea typeface="Calibri" panose="020F0502020204030204" pitchFamily="34" charset="0"/>
                <a:cs typeface="Arial-BoldMT"/>
              </a:rPr>
              <a:t>Mögliche Leitfragen beim Verfassen</a:t>
            </a:r>
            <a:r>
              <a:rPr lang="de-CH" dirty="0">
                <a:solidFill>
                  <a:srgbClr val="FF0000"/>
                </a:solidFill>
              </a:rPr>
              <a:t> </a:t>
            </a:r>
            <a:r>
              <a:rPr lang="de-CH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F1E6AD-5F9D-40E2-9400-77D55F7A0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000" u="sng" dirty="0">
                <a:latin typeface="ArialMT"/>
                <a:ea typeface="Calibri" panose="020F0502020204030204" pitchFamily="34" charset="0"/>
                <a:cs typeface="ArialMT"/>
              </a:rPr>
              <a:t>Zusammenfassung und Auseinandersetzung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"/>
            </a:pP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Habe ich schon ein Vorwissen zum Thema?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"/>
            </a:pP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Welches sind die Kernaussagen der Veranstaltungen?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"/>
            </a:pP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Was verstehe ich nicht?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"/>
            </a:pP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Kann ich etwas ergänzen?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"/>
            </a:pP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Was bringen mir die Inhalte?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"/>
            </a:pP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Eine weiterführende Frage formulieren.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000" u="sng" dirty="0">
                <a:latin typeface="ArialMT"/>
                <a:ea typeface="Calibri" panose="020F0502020204030204" pitchFamily="34" charset="0"/>
                <a:cs typeface="ArialMT"/>
              </a:rPr>
              <a:t>Reflexion über eigenes Lernen und Arbeiten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"/>
            </a:pP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Wie gehe ich an die Inhalte heran?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"/>
            </a:pP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Was ist mir an meiner Auseinandersetzung aufgefallen?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"/>
            </a:pP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Wo habe ich Mühe?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"/>
            </a:pP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Wo stehe ich im Lernprozess?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CH" sz="1900" dirty="0">
              <a:latin typeface="ArialMT"/>
              <a:ea typeface="Calibri" panose="020F0502020204030204" pitchFamily="34" charset="0"/>
              <a:cs typeface="ArialM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AAF9BD-D9A1-45DA-A63F-A9AFDC2F7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EBFCF1-2587-4BC9-A56B-8BCD854D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53712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A44AB9-A39C-43D8-AB91-29E7F989D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>
                <a:latin typeface="Arial-BoldMT"/>
                <a:ea typeface="Calibri" panose="020F0502020204030204" pitchFamily="34" charset="0"/>
                <a:cs typeface="Arial-BoldMT"/>
              </a:rPr>
              <a:t>Mögliche Leitfragen beim Verfassen</a:t>
            </a:r>
            <a:r>
              <a:rPr lang="de-CH" dirty="0">
                <a:solidFill>
                  <a:srgbClr val="FF0000"/>
                </a:solidFill>
              </a:rPr>
              <a:t> </a:t>
            </a:r>
            <a:r>
              <a:rPr lang="de-CH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F1E6AD-5F9D-40E2-9400-77D55F7A0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649570"/>
            <a:ext cx="11160125" cy="4486273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000" u="sng" dirty="0">
                <a:latin typeface="ArialMT"/>
                <a:ea typeface="Calibri" panose="020F0502020204030204" pitchFamily="34" charset="0"/>
                <a:cs typeface="ArialMT"/>
              </a:rPr>
              <a:t>Austausch mit anderen Personen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"/>
            </a:pP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Wie gehen die anderen Teilnehmenden mit den Inhalten um?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"/>
            </a:pP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Was finden sie dabei wichtig?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"/>
            </a:pP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Kann ich von ihnen etwas übernehmen?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"/>
            </a:pPr>
            <a:r>
              <a:rPr lang="de-CH" sz="2000" dirty="0"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I</a:t>
            </a: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st meine Arbeitsweise sinnvoll?</a:t>
            </a:r>
          </a:p>
          <a:p>
            <a:pPr>
              <a:lnSpc>
                <a:spcPct val="107000"/>
              </a:lnSpc>
            </a:pP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000" b="1" dirty="0">
                <a:latin typeface="Arial-BoldMT"/>
                <a:ea typeface="Calibri" panose="020F0502020204030204" pitchFamily="34" charset="0"/>
                <a:cs typeface="Arial-BoldMT"/>
              </a:rPr>
              <a:t>Formale Hinweise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"/>
            </a:pP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Dossier, das neben den übrigen Notizen/Aufzeichnungen geführt wird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"/>
            </a:pP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Individuelle Gestaltung (Sätze, </a:t>
            </a:r>
            <a:r>
              <a:rPr lang="de-CH" sz="2000" dirty="0" err="1">
                <a:latin typeface="ArialMT"/>
                <a:ea typeface="Calibri" panose="020F0502020204030204" pitchFamily="34" charset="0"/>
                <a:cs typeface="ArialMT"/>
              </a:rPr>
              <a:t>Mind</a:t>
            </a: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 </a:t>
            </a:r>
            <a:r>
              <a:rPr lang="de-CH" sz="2000" dirty="0" err="1">
                <a:latin typeface="ArialMT"/>
                <a:ea typeface="Calibri" panose="020F0502020204030204" pitchFamily="34" charset="0"/>
                <a:cs typeface="ArialMT"/>
              </a:rPr>
              <a:t>Map</a:t>
            </a: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, Visualisierungen jeglicher Art)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buFont typeface="Symbol" panose="05050102010706020507" pitchFamily="18" charset="2"/>
              <a:buChar char=""/>
            </a:pPr>
            <a:r>
              <a:rPr lang="de-CH" sz="2000" dirty="0">
                <a:latin typeface="ArialMT"/>
                <a:ea typeface="Calibri" panose="020F0502020204030204" pitchFamily="34" charset="0"/>
                <a:cs typeface="ArialMT"/>
              </a:rPr>
              <a:t>Stichwort als Titel</a:t>
            </a:r>
            <a:endParaRPr lang="de-CH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e-CH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CH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Einreichen nach Abschluss der Kurstage an </a:t>
            </a:r>
            <a:r>
              <a:rPr lang="de-CH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mirjam.meisel@phnmsbern.ch</a:t>
            </a:r>
            <a:r>
              <a:rPr lang="de-CH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CH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bis </a:t>
            </a:r>
            <a:r>
              <a:rPr lang="de-CH" sz="2000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15.Oktober 2023</a:t>
            </a:r>
            <a:endParaRPr lang="de-CH" sz="2000" dirty="0">
              <a:solidFill>
                <a:schemeClr val="accent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CH" sz="1900" dirty="0">
              <a:latin typeface="ArialMT"/>
              <a:ea typeface="Calibri" panose="020F0502020204030204" pitchFamily="34" charset="0"/>
              <a:cs typeface="ArialM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AAF9BD-D9A1-45DA-A63F-A9AFDC2F7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EBFCF1-2587-4BC9-A56B-8BCD854D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78872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A44AB9-A39C-43D8-AB91-29E7F989D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2800" dirty="0">
                <a:solidFill>
                  <a:srgbClr val="FF0000"/>
                </a:solidFill>
              </a:rPr>
              <a:t>Lernjournal </a:t>
            </a:r>
            <a:r>
              <a:rPr lang="de-CH" sz="2800" dirty="0">
                <a:solidFill>
                  <a:srgbClr val="FF0000"/>
                </a:solidFill>
              </a:rPr>
              <a:t>neue Variante Peeraustausch (Erprobung)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F1E6AD-5F9D-40E2-9400-77D55F7A0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de-CH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Interessierte Teilnehmende bilden 3-4er Gruppen. </a:t>
            </a:r>
          </a:p>
          <a:p>
            <a:pPr lvl="1"/>
            <a:r>
              <a:rPr lang="de-CH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Nach jedem Präsenztag Peeraustausch, Präsenz oder Videokonferenz, ca. 2h/Austausch </a:t>
            </a:r>
          </a:p>
          <a:p>
            <a:pPr lvl="1"/>
            <a:r>
              <a:rPr lang="de-CH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Verknüpfungen Inhalte Kurstage mit eigenen Erfahrungen und persönlichen Erkenntnisse aus den Reflexionsfragen  </a:t>
            </a:r>
          </a:p>
          <a:p>
            <a:pPr lvl="1"/>
            <a:r>
              <a:rPr lang="de-CH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Ergebnissicherung:  einige Sätze pro Austausch schriftlich festhalten</a:t>
            </a:r>
            <a:r>
              <a:rPr lang="de-CH" sz="200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CH" sz="200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2-4</a:t>
            </a:r>
            <a:r>
              <a:rPr lang="de-CH" sz="200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CH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Seiten insgesamt </a:t>
            </a:r>
          </a:p>
          <a:p>
            <a:pPr lvl="1"/>
            <a:r>
              <a:rPr lang="de-CH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Feedback zu dieser Form des Lernjournals schriftlich </a:t>
            </a:r>
            <a:r>
              <a:rPr lang="de-CH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festhalten</a:t>
            </a:r>
            <a:endParaRPr lang="de-CH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CH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Zeitaufwand: </a:t>
            </a:r>
            <a:br>
              <a:rPr lang="de-CH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de-CH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 Vorbereiten Austausch (Unterlagen Kurstage studieren, Reflexionsfragen bearbeiten): 4x4h</a:t>
            </a:r>
            <a:br>
              <a:rPr lang="de-CH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de-CH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 Austausch: 4x2h</a:t>
            </a:r>
            <a:br>
              <a:rPr lang="de-CH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de-CH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 Schriftliches Festhalten: 5x1h</a:t>
            </a:r>
            <a:br>
              <a:rPr lang="de-CH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</a:br>
            <a:r>
              <a:rPr lang="de-CH" sz="2000" dirty="0"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- Organisation: 1h </a:t>
            </a:r>
            <a:endParaRPr lang="de-CH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de-CH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60363" lvl="1" indent="0">
              <a:buNone/>
            </a:pPr>
            <a:endParaRPr lang="de-CH" sz="2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de-CH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Zustellung an </a:t>
            </a:r>
            <a:r>
              <a:rPr lang="de-CH" sz="2000" u="sng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hlinkClick r:id="rId2"/>
              </a:rPr>
              <a:t>mirjam.meisel@phnmsbern.ch</a:t>
            </a:r>
            <a:r>
              <a:rPr lang="de-CH" sz="20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bis </a:t>
            </a:r>
            <a:r>
              <a:rPr lang="de-CH" sz="20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30. Juni 2023</a:t>
            </a:r>
          </a:p>
          <a:p>
            <a:r>
              <a:rPr lang="de-CH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de-CH" sz="180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CH" sz="1900" dirty="0">
              <a:latin typeface="ArialMT"/>
              <a:ea typeface="Calibri" panose="020F0502020204030204" pitchFamily="34" charset="0"/>
              <a:cs typeface="ArialM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AAF9BD-D9A1-45DA-A63F-A9AFDC2F7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EBFCF1-2587-4BC9-A56B-8BCD854D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5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14014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A44AB9-A39C-43D8-AB91-29E7F989D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</a:t>
            </a:r>
            <a:r>
              <a:rPr lang="de-DE" sz="2800" dirty="0"/>
              <a:t>achdidaktische Arbeit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F1E6AD-5F9D-40E2-9400-77D55F7A0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649570"/>
            <a:ext cx="11160125" cy="4486273"/>
          </a:xfrm>
        </p:spPr>
        <p:txBody>
          <a:bodyPr/>
          <a:lstStyle/>
          <a:p>
            <a:pPr algn="just"/>
            <a:r>
              <a:rPr lang="de-CH" sz="2000" b="1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Praxisrelevante Frage mit Bezug zu Fachdidaktik und pädagogisch-didaktischer Literatur</a:t>
            </a:r>
          </a:p>
          <a:p>
            <a:pPr algn="just"/>
            <a:r>
              <a:rPr lang="de-CH" sz="20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360363" lvl="1" indent="0" algn="just">
              <a:buNone/>
            </a:pPr>
            <a:r>
              <a:rPr lang="de-CH" sz="2000" u="sng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Beispiele </a:t>
            </a:r>
          </a:p>
          <a:p>
            <a:pPr lvl="2" algn="just"/>
            <a:r>
              <a:rPr lang="de-CH" sz="12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Unterrichtseinheit zu einem selbst gewählten Thema inkl. inhaltlicher und didaktischer Aufarbeitung des Themas</a:t>
            </a:r>
          </a:p>
          <a:p>
            <a:pPr lvl="2" algn="just"/>
            <a:r>
              <a:rPr lang="de-CH" sz="12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Lernumgebung inkl. Lernmaterialien für die eigene Schulpraxis</a:t>
            </a:r>
          </a:p>
          <a:p>
            <a:pPr lvl="2" algn="just"/>
            <a:r>
              <a:rPr lang="de-CH" sz="12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Analyse verschiedener Lehrmittel zu einem ausgewählten Thema</a:t>
            </a:r>
          </a:p>
          <a:p>
            <a:pPr lvl="2" algn="just"/>
            <a:r>
              <a:rPr lang="de-CH" sz="1200" dirty="0" err="1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Lernstandsdiagnose</a:t>
            </a:r>
            <a:r>
              <a:rPr lang="de-CH" sz="12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 für eine*n </a:t>
            </a:r>
            <a:r>
              <a:rPr lang="de-CH" sz="1200" dirty="0" err="1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SuS</a:t>
            </a:r>
            <a:r>
              <a:rPr lang="de-CH" sz="12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 inkl. Vorschläge für spezifische Fördermassnahmen</a:t>
            </a:r>
          </a:p>
          <a:p>
            <a:pPr marL="360363" lvl="1" indent="0" algn="just">
              <a:buNone/>
            </a:pPr>
            <a:endParaRPr lang="de-CH" sz="1500" dirty="0">
              <a:latin typeface="Arial" panose="020B060402020202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60363" lvl="1" indent="0" algn="just">
              <a:buNone/>
            </a:pPr>
            <a:endParaRPr lang="de-CH" sz="1500" dirty="0">
              <a:latin typeface="Arial" panose="020B060402020202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e-CH" sz="2000" b="1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Umfang und Aufwand</a:t>
            </a:r>
          </a:p>
          <a:p>
            <a:pPr lvl="1" algn="just"/>
            <a:r>
              <a:rPr lang="de-CH" sz="20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6 – 8 Seiten theoriegestützter Teil plus Lernmaterialien (Anhang)</a:t>
            </a:r>
          </a:p>
          <a:p>
            <a:pPr lvl="1" algn="just"/>
            <a:r>
              <a:rPr lang="de-CH" sz="20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Berücksichtigung der Zitationsregeln des PH-Instituts NMS</a:t>
            </a:r>
          </a:p>
          <a:p>
            <a:pPr lvl="1" algn="just"/>
            <a:r>
              <a:rPr lang="de-CH" sz="20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Ca. 48 Std. (inkl. Präsentation)</a:t>
            </a:r>
            <a:endParaRPr lang="de-CH" sz="200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CH" sz="1900" dirty="0">
              <a:latin typeface="ArialMT"/>
              <a:ea typeface="Calibri" panose="020F0502020204030204" pitchFamily="34" charset="0"/>
              <a:cs typeface="ArialM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AAF9BD-D9A1-45DA-A63F-A9AFDC2F7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EBFCF1-2587-4BC9-A56B-8BCD854D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14151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A44AB9-A39C-43D8-AB91-29E7F989D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F</a:t>
            </a:r>
            <a:r>
              <a:rPr lang="de-DE" sz="2800" dirty="0"/>
              <a:t>achdidaktische Arbeit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0F1E6AD-5F9D-40E2-9400-77D55F7A0D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5938" y="1649570"/>
            <a:ext cx="11160125" cy="4486273"/>
          </a:xfrm>
        </p:spPr>
        <p:txBody>
          <a:bodyPr/>
          <a:lstStyle/>
          <a:p>
            <a:pPr algn="just"/>
            <a:r>
              <a:rPr lang="de-CH" sz="2000" b="1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Konzept für die fachdidaktische Arbeit und Begleitung durch Dozierende</a:t>
            </a:r>
          </a:p>
          <a:p>
            <a:pPr algn="just"/>
            <a:endParaRPr lang="de-CH" sz="2000" dirty="0">
              <a:latin typeface="Arial" panose="020B060402020202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de-CH" sz="20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Konzepteinreichung an </a:t>
            </a:r>
            <a:r>
              <a:rPr lang="de-CH" sz="20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  <a:hlinkClick r:id="rId2"/>
              </a:rPr>
              <a:t>mirjam.meisel@phnmsbern.ch</a:t>
            </a:r>
            <a:r>
              <a:rPr lang="de-CH" sz="20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1" algn="just"/>
            <a:r>
              <a:rPr lang="de-CH" sz="20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Zuordnung einer Begleitperson (Fachdozierende)</a:t>
            </a:r>
          </a:p>
          <a:p>
            <a:pPr lvl="1" algn="just"/>
            <a:r>
              <a:rPr lang="de-CH" sz="20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Besprechung Konzept</a:t>
            </a:r>
          </a:p>
          <a:p>
            <a:pPr algn="just"/>
            <a:endParaRPr lang="de-CH" sz="2000" dirty="0">
              <a:latin typeface="Arial" panose="020B0604020202020204" pitchFamily="34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de-CH" sz="2000" b="1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Abgabe, Beurteilung und Präsentation</a:t>
            </a:r>
          </a:p>
          <a:p>
            <a:pPr lvl="1"/>
            <a:r>
              <a:rPr lang="de-CH" sz="20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Einreichen bei der Begleitperson </a:t>
            </a:r>
          </a:p>
          <a:p>
            <a:pPr lvl="1"/>
            <a:r>
              <a:rPr lang="de-CH" sz="20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Bewertung durch Begleitperson erfüllt / nicht erfüllt und kurze schriftliche Rückmeldung </a:t>
            </a:r>
          </a:p>
          <a:p>
            <a:pPr lvl="1" algn="just"/>
            <a:r>
              <a:rPr lang="de-CH" sz="20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Präsentation im Rahmen von </a:t>
            </a:r>
            <a:r>
              <a:rPr lang="de-CH" sz="2000" dirty="0" err="1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Kolloquiumsgruppen</a:t>
            </a:r>
            <a:r>
              <a:rPr lang="de-CH" sz="2000" dirty="0">
                <a:latin typeface="Arial" panose="020B0604020202020204" pitchFamily="34" charset="0"/>
                <a:ea typeface="Times" panose="02020603050405020304" pitchFamily="18" charset="0"/>
                <a:cs typeface="Times New Roman" panose="02020603050405020304" pitchFamily="18" charset="0"/>
              </a:rPr>
              <a:t> (ca. 6 TN) gemäss Terminumfrage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de-CH" sz="1900" dirty="0">
              <a:latin typeface="ArialMT"/>
              <a:ea typeface="Calibri" panose="020F0502020204030204" pitchFamily="34" charset="0"/>
              <a:cs typeface="ArialMT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AAF9BD-D9A1-45DA-A63F-A9AFDC2F7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EBFCF1-2587-4BC9-A56B-8BCD854D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19684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A44AB9-A39C-43D8-AB91-29E7F989D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z="2800" dirty="0"/>
              <a:t>Nächste Veranstaltungen</a:t>
            </a:r>
            <a:endParaRPr lang="de-CH" dirty="0"/>
          </a:p>
        </p:txBody>
      </p:sp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B56FFEBF-89BB-D671-73FB-40CCB7BFE7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71664" y="1649413"/>
            <a:ext cx="5917337" cy="4588108"/>
          </a:xfrm>
        </p:spPr>
      </p:pic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AAF9BD-D9A1-45DA-A63F-A9AFDC2F7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/>
              <a:t>Modul 1 2023</a:t>
            </a:r>
            <a:endParaRPr lang="de-CH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EBFCF1-2587-4BC9-A56B-8BCD854D6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03626671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es Design">
  <a:themeElements>
    <a:clrScheme name="PH NMS Bern">
      <a:dk1>
        <a:sysClr val="windowText" lastClr="000000"/>
      </a:dk1>
      <a:lt1>
        <a:sysClr val="window" lastClr="FFFFFF"/>
      </a:lt1>
      <a:dk2>
        <a:srgbClr val="4B4B4B"/>
      </a:dk2>
      <a:lt2>
        <a:srgbClr val="9E9E9E"/>
      </a:lt2>
      <a:accent1>
        <a:srgbClr val="FF3C32"/>
      </a:accent1>
      <a:accent2>
        <a:srgbClr val="0014C8"/>
      </a:accent2>
      <a:accent3>
        <a:srgbClr val="CDB087"/>
      </a:accent3>
      <a:accent4>
        <a:srgbClr val="FFE9DD"/>
      </a:accent4>
      <a:accent5>
        <a:srgbClr val="FFF187"/>
      </a:accent5>
      <a:accent6>
        <a:srgbClr val="6BB7BB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äsentation PH NMS Bern V2.potx" id="{FD87B635-872E-40CA-88E4-75791B756F06}" vid="{C3F02379-ADE7-4178-8C3E-0149E0252E9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c24777f-78b6-4f3c-a73a-d5fa08e4d537" xsi:nil="true"/>
    <lcf76f155ced4ddcb4097134ff3c332f xmlns="c9077d15-72ed-4fec-bcfe-3472729e9195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E594130A2AF244FBF3F304D904ED593" ma:contentTypeVersion="14" ma:contentTypeDescription="Ein neues Dokument erstellen." ma:contentTypeScope="" ma:versionID="aa3053bc26ba089cdc7ee8ee53b1154c">
  <xsd:schema xmlns:xsd="http://www.w3.org/2001/XMLSchema" xmlns:xs="http://www.w3.org/2001/XMLSchema" xmlns:p="http://schemas.microsoft.com/office/2006/metadata/properties" xmlns:ns2="c9077d15-72ed-4fec-bcfe-3472729e9195" xmlns:ns3="bc24777f-78b6-4f3c-a73a-d5fa08e4d537" targetNamespace="http://schemas.microsoft.com/office/2006/metadata/properties" ma:root="true" ma:fieldsID="f54ba9e2f1dafbe8096e3f37988d12a4" ns2:_="" ns3:_="">
    <xsd:import namespace="c9077d15-72ed-4fec-bcfe-3472729e9195"/>
    <xsd:import namespace="bc24777f-78b6-4f3c-a73a-d5fa08e4d5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077d15-72ed-4fec-bcfe-3472729e91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7fbe3b91-0d7a-4fca-85de-75d49bc052c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24777f-78b6-4f3c-a73a-d5fa08e4d537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523888c3-3691-4ee2-9093-74875a1c94d8}" ma:internalName="TaxCatchAll" ma:showField="CatchAllData" ma:web="bc24777f-78b6-4f3c-a73a-d5fa08e4d5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626B806-0237-4942-A1FD-5C97285908C2}">
  <ds:schemaRefs>
    <ds:schemaRef ds:uri="http://schemas.microsoft.com/office/infopath/2007/PartnerControls"/>
    <ds:schemaRef ds:uri="bc24777f-78b6-4f3c-a73a-d5fa08e4d537"/>
    <ds:schemaRef ds:uri="http://purl.org/dc/dcmitype/"/>
    <ds:schemaRef ds:uri="http://purl.org/dc/elements/1.1/"/>
    <ds:schemaRef ds:uri="http://www.w3.org/XML/1998/namespace"/>
    <ds:schemaRef ds:uri="http://purl.org/dc/terms/"/>
    <ds:schemaRef ds:uri="c9077d15-72ed-4fec-bcfe-3472729e9195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A973BCC4-61D2-46F1-AE88-AA3D4D5A45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077d15-72ed-4fec-bcfe-3472729e9195"/>
    <ds:schemaRef ds:uri="bc24777f-78b6-4f3c-a73a-d5fa08e4d5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B6B7BE2-63AD-4C37-AC44-F0E4FC348E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Benutzerdefiniertes Design</Template>
  <TotalTime>0</TotalTime>
  <Words>521</Words>
  <Application>Microsoft Office PowerPoint</Application>
  <PresentationFormat>Breitbild</PresentationFormat>
  <Paragraphs>91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4" baseType="lpstr">
      <vt:lpstr>Arial</vt:lpstr>
      <vt:lpstr>Arial-BoldMT</vt:lpstr>
      <vt:lpstr>ArialMT</vt:lpstr>
      <vt:lpstr>Calibri</vt:lpstr>
      <vt:lpstr>Symbol</vt:lpstr>
      <vt:lpstr>Benutzerdefiniertes Design</vt:lpstr>
      <vt:lpstr>Modul 1 Einführung Konzept BPA </vt:lpstr>
      <vt:lpstr>Lernjournal herkömmliche Variante  </vt:lpstr>
      <vt:lpstr>Mögliche Leitfragen beim Verfassen  </vt:lpstr>
      <vt:lpstr>Mögliche Leitfragen beim Verfassen  </vt:lpstr>
      <vt:lpstr>Lernjournal neue Variante Peeraustausch (Erprobung)</vt:lpstr>
      <vt:lpstr>Fachdidaktische Arbeit</vt:lpstr>
      <vt:lpstr>Fachdidaktische Arbeit</vt:lpstr>
      <vt:lpstr>Nächste Veranstaltungen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Hinweise zur Textformatierung</dc:title>
  <dc:creator>Stephanie Mignot</dc:creator>
  <cp:lastModifiedBy>Mirjam Meisel</cp:lastModifiedBy>
  <cp:revision>15</cp:revision>
  <dcterms:created xsi:type="dcterms:W3CDTF">2023-01-26T07:40:26Z</dcterms:created>
  <dcterms:modified xsi:type="dcterms:W3CDTF">2023-03-04T11:43:22Z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0x0101000E594130A2AF244FBF3F304D904ED593</vt:lpwstr>
  </property>
  <property fmtid="{D5CDD505-2E9C-101B-9397-08002B2CF9AE}" pid="3" name="MediaServiceImageTags">
    <vt:lpwstr/>
  </property>
</Properties>
</file>