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27"/>
  </p:notesMasterIdLst>
  <p:handoutMasterIdLst>
    <p:handoutMasterId r:id="rId28"/>
  </p:handoutMasterIdLst>
  <p:sldIdLst>
    <p:sldId id="283" r:id="rId5"/>
    <p:sldId id="266" r:id="rId6"/>
    <p:sldId id="294" r:id="rId7"/>
    <p:sldId id="291" r:id="rId8"/>
    <p:sldId id="288" r:id="rId9"/>
    <p:sldId id="287" r:id="rId10"/>
    <p:sldId id="307" r:id="rId11"/>
    <p:sldId id="308" r:id="rId12"/>
    <p:sldId id="306" r:id="rId13"/>
    <p:sldId id="296" r:id="rId14"/>
    <p:sldId id="295" r:id="rId15"/>
    <p:sldId id="297" r:id="rId16"/>
    <p:sldId id="298" r:id="rId17"/>
    <p:sldId id="299" r:id="rId18"/>
    <p:sldId id="301" r:id="rId19"/>
    <p:sldId id="309" r:id="rId20"/>
    <p:sldId id="300" r:id="rId21"/>
    <p:sldId id="310" r:id="rId22"/>
    <p:sldId id="304" r:id="rId23"/>
    <p:sldId id="302" r:id="rId24"/>
    <p:sldId id="303" r:id="rId25"/>
    <p:sldId id="293" r:id="rId2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FBE"/>
    <a:srgbClr val="F1F3F3"/>
    <a:srgbClr val="E5EAE9"/>
    <a:srgbClr val="E1DBD5"/>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45" autoAdjust="0"/>
    <p:restoredTop sz="94668" autoAdjust="0"/>
  </p:normalViewPr>
  <p:slideViewPr>
    <p:cSldViewPr showGuides="1">
      <p:cViewPr varScale="1">
        <p:scale>
          <a:sx n="77" d="100"/>
          <a:sy n="77" d="100"/>
        </p:scale>
        <p:origin x="96" y="360"/>
      </p:cViewPr>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3" d="100"/>
          <a:sy n="53" d="100"/>
        </p:scale>
        <p:origin x="2334" y="2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068EA4-5F7D-6143-AECD-E4F7CC093535}" type="doc">
      <dgm:prSet loTypeId="urn:microsoft.com/office/officeart/2005/8/layout/venn1" loCatId="" qsTypeId="urn:microsoft.com/office/officeart/2005/8/quickstyle/simple1" qsCatId="simple" csTypeId="urn:microsoft.com/office/officeart/2005/8/colors/accent1_2" csCatId="accent1" phldr="1"/>
      <dgm:spPr/>
    </dgm:pt>
    <dgm:pt modelId="{5EC21D95-899F-6A48-BECF-D9B51A268B7A}">
      <dgm:prSet phldrT="[Text]"/>
      <dgm:spPr/>
      <dgm:t>
        <a:bodyPr/>
        <a:lstStyle/>
        <a:p>
          <a:r>
            <a:rPr lang="de-DE" dirty="0"/>
            <a:t>effiziente Klassenführung</a:t>
          </a:r>
        </a:p>
      </dgm:t>
    </dgm:pt>
    <dgm:pt modelId="{51EF970D-6E44-B44E-87BB-7D498A2666E2}" type="parTrans" cxnId="{63B89795-5B89-BE41-ACB5-3E6565B5649F}">
      <dgm:prSet/>
      <dgm:spPr/>
      <dgm:t>
        <a:bodyPr/>
        <a:lstStyle/>
        <a:p>
          <a:endParaRPr lang="de-DE"/>
        </a:p>
      </dgm:t>
    </dgm:pt>
    <dgm:pt modelId="{CF77B0C0-CA93-3D49-BE51-23EAE95D33D8}" type="sibTrans" cxnId="{63B89795-5B89-BE41-ACB5-3E6565B5649F}">
      <dgm:prSet/>
      <dgm:spPr/>
      <dgm:t>
        <a:bodyPr/>
        <a:lstStyle/>
        <a:p>
          <a:endParaRPr lang="de-DE"/>
        </a:p>
      </dgm:t>
    </dgm:pt>
    <dgm:pt modelId="{8311F0DC-93BE-4B49-96D8-9C9AD5119334}">
      <dgm:prSet phldrT="[Text]"/>
      <dgm:spPr/>
      <dgm:t>
        <a:bodyPr/>
        <a:lstStyle/>
        <a:p>
          <a:r>
            <a:rPr lang="de-DE" dirty="0"/>
            <a:t>kognitive Aktivierung</a:t>
          </a:r>
        </a:p>
      </dgm:t>
    </dgm:pt>
    <dgm:pt modelId="{5CDF0776-659C-1C4E-B0F5-7C95C89123F9}" type="parTrans" cxnId="{3F58C74A-C30F-AB44-A270-3ACED0A57528}">
      <dgm:prSet/>
      <dgm:spPr/>
      <dgm:t>
        <a:bodyPr/>
        <a:lstStyle/>
        <a:p>
          <a:endParaRPr lang="de-DE"/>
        </a:p>
      </dgm:t>
    </dgm:pt>
    <dgm:pt modelId="{CB41363C-F08D-AE45-AF4E-32DE9AE95925}" type="sibTrans" cxnId="{3F58C74A-C30F-AB44-A270-3ACED0A57528}">
      <dgm:prSet/>
      <dgm:spPr/>
      <dgm:t>
        <a:bodyPr/>
        <a:lstStyle/>
        <a:p>
          <a:endParaRPr lang="de-DE"/>
        </a:p>
      </dgm:t>
    </dgm:pt>
    <dgm:pt modelId="{24EEF2EE-B033-7447-8C4B-CF9B66862E68}">
      <dgm:prSet phldrT="[Text]"/>
      <dgm:spPr/>
      <dgm:t>
        <a:bodyPr/>
        <a:lstStyle/>
        <a:p>
          <a:r>
            <a:rPr lang="de-DE" dirty="0"/>
            <a:t>konstruktive Unterstützung</a:t>
          </a:r>
        </a:p>
      </dgm:t>
    </dgm:pt>
    <dgm:pt modelId="{9CC9F91C-F4AB-6A4E-966D-97E5FDA981A5}" type="parTrans" cxnId="{6C7F3029-17F0-7A4A-9B05-E2B4B7B261CB}">
      <dgm:prSet/>
      <dgm:spPr/>
      <dgm:t>
        <a:bodyPr/>
        <a:lstStyle/>
        <a:p>
          <a:endParaRPr lang="de-DE"/>
        </a:p>
      </dgm:t>
    </dgm:pt>
    <dgm:pt modelId="{D9A7665F-8B7D-DA4B-BBE9-78528092D624}" type="sibTrans" cxnId="{6C7F3029-17F0-7A4A-9B05-E2B4B7B261CB}">
      <dgm:prSet/>
      <dgm:spPr/>
      <dgm:t>
        <a:bodyPr/>
        <a:lstStyle/>
        <a:p>
          <a:endParaRPr lang="de-DE"/>
        </a:p>
      </dgm:t>
    </dgm:pt>
    <dgm:pt modelId="{2800E59B-5D02-C346-92A2-3749A3705F11}" type="pres">
      <dgm:prSet presAssocID="{4A068EA4-5F7D-6143-AECD-E4F7CC093535}" presName="compositeShape" presStyleCnt="0">
        <dgm:presLayoutVars>
          <dgm:chMax val="7"/>
          <dgm:dir/>
          <dgm:resizeHandles val="exact"/>
        </dgm:presLayoutVars>
      </dgm:prSet>
      <dgm:spPr/>
    </dgm:pt>
    <dgm:pt modelId="{6074E987-3501-8746-A866-6F478B624917}" type="pres">
      <dgm:prSet presAssocID="{5EC21D95-899F-6A48-BECF-D9B51A268B7A}" presName="circ1" presStyleLbl="vennNode1" presStyleIdx="0" presStyleCnt="3"/>
      <dgm:spPr/>
    </dgm:pt>
    <dgm:pt modelId="{ACC97038-5222-9D43-901E-3EB9A0A7CF87}" type="pres">
      <dgm:prSet presAssocID="{5EC21D95-899F-6A48-BECF-D9B51A268B7A}" presName="circ1Tx" presStyleLbl="revTx" presStyleIdx="0" presStyleCnt="0">
        <dgm:presLayoutVars>
          <dgm:chMax val="0"/>
          <dgm:chPref val="0"/>
          <dgm:bulletEnabled val="1"/>
        </dgm:presLayoutVars>
      </dgm:prSet>
      <dgm:spPr/>
    </dgm:pt>
    <dgm:pt modelId="{7285EFD3-8384-164D-B5B6-54468E27376B}" type="pres">
      <dgm:prSet presAssocID="{8311F0DC-93BE-4B49-96D8-9C9AD5119334}" presName="circ2" presStyleLbl="vennNode1" presStyleIdx="1" presStyleCnt="3"/>
      <dgm:spPr/>
    </dgm:pt>
    <dgm:pt modelId="{FA9BC439-4778-E840-A87C-9AA6C790BD9A}" type="pres">
      <dgm:prSet presAssocID="{8311F0DC-93BE-4B49-96D8-9C9AD5119334}" presName="circ2Tx" presStyleLbl="revTx" presStyleIdx="0" presStyleCnt="0">
        <dgm:presLayoutVars>
          <dgm:chMax val="0"/>
          <dgm:chPref val="0"/>
          <dgm:bulletEnabled val="1"/>
        </dgm:presLayoutVars>
      </dgm:prSet>
      <dgm:spPr/>
    </dgm:pt>
    <dgm:pt modelId="{B1AC6AC8-944E-024A-9735-164EA2D2E359}" type="pres">
      <dgm:prSet presAssocID="{24EEF2EE-B033-7447-8C4B-CF9B66862E68}" presName="circ3" presStyleLbl="vennNode1" presStyleIdx="2" presStyleCnt="3"/>
      <dgm:spPr/>
    </dgm:pt>
    <dgm:pt modelId="{AD09224E-500D-FC44-86D8-3B955C10484C}" type="pres">
      <dgm:prSet presAssocID="{24EEF2EE-B033-7447-8C4B-CF9B66862E68}" presName="circ3Tx" presStyleLbl="revTx" presStyleIdx="0" presStyleCnt="0">
        <dgm:presLayoutVars>
          <dgm:chMax val="0"/>
          <dgm:chPref val="0"/>
          <dgm:bulletEnabled val="1"/>
        </dgm:presLayoutVars>
      </dgm:prSet>
      <dgm:spPr/>
    </dgm:pt>
  </dgm:ptLst>
  <dgm:cxnLst>
    <dgm:cxn modelId="{056A130F-795D-BD4C-88D8-5B536B43F6AE}" type="presOf" srcId="{8311F0DC-93BE-4B49-96D8-9C9AD5119334}" destId="{FA9BC439-4778-E840-A87C-9AA6C790BD9A}" srcOrd="1" destOrd="0" presId="urn:microsoft.com/office/officeart/2005/8/layout/venn1"/>
    <dgm:cxn modelId="{6C7F3029-17F0-7A4A-9B05-E2B4B7B261CB}" srcId="{4A068EA4-5F7D-6143-AECD-E4F7CC093535}" destId="{24EEF2EE-B033-7447-8C4B-CF9B66862E68}" srcOrd="2" destOrd="0" parTransId="{9CC9F91C-F4AB-6A4E-966D-97E5FDA981A5}" sibTransId="{D9A7665F-8B7D-DA4B-BBE9-78528092D624}"/>
    <dgm:cxn modelId="{75D4ED38-98E2-A84D-A94D-A9E7675C3175}" type="presOf" srcId="{5EC21D95-899F-6A48-BECF-D9B51A268B7A}" destId="{6074E987-3501-8746-A866-6F478B624917}" srcOrd="0" destOrd="0" presId="urn:microsoft.com/office/officeart/2005/8/layout/venn1"/>
    <dgm:cxn modelId="{9A3DCE65-F7FD-934C-BD33-E74AA7EB2F28}" type="presOf" srcId="{24EEF2EE-B033-7447-8C4B-CF9B66862E68}" destId="{B1AC6AC8-944E-024A-9735-164EA2D2E359}" srcOrd="0" destOrd="0" presId="urn:microsoft.com/office/officeart/2005/8/layout/venn1"/>
    <dgm:cxn modelId="{3F58C74A-C30F-AB44-A270-3ACED0A57528}" srcId="{4A068EA4-5F7D-6143-AECD-E4F7CC093535}" destId="{8311F0DC-93BE-4B49-96D8-9C9AD5119334}" srcOrd="1" destOrd="0" parTransId="{5CDF0776-659C-1C4E-B0F5-7C95C89123F9}" sibTransId="{CB41363C-F08D-AE45-AF4E-32DE9AE95925}"/>
    <dgm:cxn modelId="{3C045E73-B614-584C-90CE-C771875819FE}" type="presOf" srcId="{5EC21D95-899F-6A48-BECF-D9B51A268B7A}" destId="{ACC97038-5222-9D43-901E-3EB9A0A7CF87}" srcOrd="1" destOrd="0" presId="urn:microsoft.com/office/officeart/2005/8/layout/venn1"/>
    <dgm:cxn modelId="{63B89795-5B89-BE41-ACB5-3E6565B5649F}" srcId="{4A068EA4-5F7D-6143-AECD-E4F7CC093535}" destId="{5EC21D95-899F-6A48-BECF-D9B51A268B7A}" srcOrd="0" destOrd="0" parTransId="{51EF970D-6E44-B44E-87BB-7D498A2666E2}" sibTransId="{CF77B0C0-CA93-3D49-BE51-23EAE95D33D8}"/>
    <dgm:cxn modelId="{BEA9F0BD-DE62-754A-A680-A4F496B88634}" type="presOf" srcId="{4A068EA4-5F7D-6143-AECD-E4F7CC093535}" destId="{2800E59B-5D02-C346-92A2-3749A3705F11}" srcOrd="0" destOrd="0" presId="urn:microsoft.com/office/officeart/2005/8/layout/venn1"/>
    <dgm:cxn modelId="{F860A7D6-6A93-E74D-9962-11369A95E02E}" type="presOf" srcId="{24EEF2EE-B033-7447-8C4B-CF9B66862E68}" destId="{AD09224E-500D-FC44-86D8-3B955C10484C}" srcOrd="1" destOrd="0" presId="urn:microsoft.com/office/officeart/2005/8/layout/venn1"/>
    <dgm:cxn modelId="{AAFD83DC-5C40-244F-9F58-0DB1D38978CC}" type="presOf" srcId="{8311F0DC-93BE-4B49-96D8-9C9AD5119334}" destId="{7285EFD3-8384-164D-B5B6-54468E27376B}" srcOrd="0" destOrd="0" presId="urn:microsoft.com/office/officeart/2005/8/layout/venn1"/>
    <dgm:cxn modelId="{B4A1E638-B1D6-364B-8EF2-23A247AFD498}" type="presParOf" srcId="{2800E59B-5D02-C346-92A2-3749A3705F11}" destId="{6074E987-3501-8746-A866-6F478B624917}" srcOrd="0" destOrd="0" presId="urn:microsoft.com/office/officeart/2005/8/layout/venn1"/>
    <dgm:cxn modelId="{13382A0E-08EA-C446-8E0E-694ADDEAF42D}" type="presParOf" srcId="{2800E59B-5D02-C346-92A2-3749A3705F11}" destId="{ACC97038-5222-9D43-901E-3EB9A0A7CF87}" srcOrd="1" destOrd="0" presId="urn:microsoft.com/office/officeart/2005/8/layout/venn1"/>
    <dgm:cxn modelId="{B40085EE-EF43-324E-B7A6-E34F93B23D59}" type="presParOf" srcId="{2800E59B-5D02-C346-92A2-3749A3705F11}" destId="{7285EFD3-8384-164D-B5B6-54468E27376B}" srcOrd="2" destOrd="0" presId="urn:microsoft.com/office/officeart/2005/8/layout/venn1"/>
    <dgm:cxn modelId="{603FE56C-CC0D-3F4C-A468-F190D2B839F4}" type="presParOf" srcId="{2800E59B-5D02-C346-92A2-3749A3705F11}" destId="{FA9BC439-4778-E840-A87C-9AA6C790BD9A}" srcOrd="3" destOrd="0" presId="urn:microsoft.com/office/officeart/2005/8/layout/venn1"/>
    <dgm:cxn modelId="{D81D25A0-B3DD-AA45-AB4C-DF376217415C}" type="presParOf" srcId="{2800E59B-5D02-C346-92A2-3749A3705F11}" destId="{B1AC6AC8-944E-024A-9735-164EA2D2E359}" srcOrd="4" destOrd="0" presId="urn:microsoft.com/office/officeart/2005/8/layout/venn1"/>
    <dgm:cxn modelId="{61A9AFF2-6F1A-E243-80A0-A0747DD320C6}" type="presParOf" srcId="{2800E59B-5D02-C346-92A2-3749A3705F11}" destId="{AD09224E-500D-FC44-86D8-3B955C10484C}"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74E987-3501-8746-A866-6F478B624917}">
      <dsp:nvSpPr>
        <dsp:cNvPr id="0" name=""/>
        <dsp:cNvSpPr/>
      </dsp:nvSpPr>
      <dsp:spPr>
        <a:xfrm>
          <a:off x="2592466" y="58499"/>
          <a:ext cx="2807954" cy="280795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de-DE" sz="2100" kern="1200" dirty="0"/>
            <a:t>effiziente Klassenführung</a:t>
          </a:r>
        </a:p>
      </dsp:txBody>
      <dsp:txXfrm>
        <a:off x="2966860" y="549891"/>
        <a:ext cx="2059166" cy="1263579"/>
      </dsp:txXfrm>
    </dsp:sp>
    <dsp:sp modelId="{7285EFD3-8384-164D-B5B6-54468E27376B}">
      <dsp:nvSpPr>
        <dsp:cNvPr id="0" name=""/>
        <dsp:cNvSpPr/>
      </dsp:nvSpPr>
      <dsp:spPr>
        <a:xfrm>
          <a:off x="3605670" y="1813470"/>
          <a:ext cx="2807954" cy="280795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de-DE" sz="2100" kern="1200" dirty="0"/>
            <a:t>kognitive Aktivierung</a:t>
          </a:r>
        </a:p>
      </dsp:txBody>
      <dsp:txXfrm>
        <a:off x="4464436" y="2538858"/>
        <a:ext cx="1684772" cy="1544374"/>
      </dsp:txXfrm>
    </dsp:sp>
    <dsp:sp modelId="{B1AC6AC8-944E-024A-9735-164EA2D2E359}">
      <dsp:nvSpPr>
        <dsp:cNvPr id="0" name=""/>
        <dsp:cNvSpPr/>
      </dsp:nvSpPr>
      <dsp:spPr>
        <a:xfrm>
          <a:off x="1579263" y="1813470"/>
          <a:ext cx="2807954" cy="280795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de-DE" sz="2100" kern="1200" dirty="0"/>
            <a:t>konstruktive Unterstützung</a:t>
          </a:r>
        </a:p>
      </dsp:txBody>
      <dsp:txXfrm>
        <a:off x="1843678" y="2538858"/>
        <a:ext cx="1684772" cy="154437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476672" y="229395"/>
            <a:ext cx="4320480" cy="310159"/>
          </a:xfrm>
          <a:prstGeom prst="rect">
            <a:avLst/>
          </a:prstGeom>
        </p:spPr>
        <p:txBody>
          <a:bodyPr vert="horz" lIns="0" tIns="0" rIns="0" bIns="0" rtlCol="0"/>
          <a:lstStyle>
            <a:lvl1pPr algn="l">
              <a:defRPr sz="1200"/>
            </a:lvl1pPr>
          </a:lstStyle>
          <a:p>
            <a:r>
              <a:rPr lang="de-CH" sz="900"/>
              <a:t>Kopfzeilentext</a:t>
            </a:r>
            <a:endParaRPr lang="de-CH" sz="900" dirty="0"/>
          </a:p>
        </p:txBody>
      </p:sp>
      <p:sp>
        <p:nvSpPr>
          <p:cNvPr id="3" name="Datumsplatzhalter 2"/>
          <p:cNvSpPr>
            <a:spLocks noGrp="1"/>
          </p:cNvSpPr>
          <p:nvPr>
            <p:ph type="dt" sz="quarter" idx="1"/>
          </p:nvPr>
        </p:nvSpPr>
        <p:spPr>
          <a:xfrm>
            <a:off x="5137720" y="229395"/>
            <a:ext cx="1243608" cy="310159"/>
          </a:xfrm>
          <a:prstGeom prst="rect">
            <a:avLst/>
          </a:prstGeom>
        </p:spPr>
        <p:txBody>
          <a:bodyPr vert="horz" lIns="0" tIns="0" rIns="0" bIns="0" rtlCol="0"/>
          <a:lstStyle>
            <a:lvl1pPr algn="r">
              <a:defRPr sz="1200"/>
            </a:lvl1pPr>
          </a:lstStyle>
          <a:p>
            <a:fld id="{EEC665CA-D682-48EC-95D2-126FD6449D65}" type="datetime1">
              <a:rPr lang="de-CH" sz="900" smtClean="0"/>
              <a:t>17.03.2023</a:t>
            </a:fld>
            <a:endParaRPr lang="de-CH" sz="900"/>
          </a:p>
        </p:txBody>
      </p:sp>
      <p:sp>
        <p:nvSpPr>
          <p:cNvPr id="4" name="Fußzeilenplatzhalter 3"/>
          <p:cNvSpPr>
            <a:spLocks noGrp="1"/>
          </p:cNvSpPr>
          <p:nvPr>
            <p:ph type="ftr" sz="quarter" idx="2"/>
          </p:nvPr>
        </p:nvSpPr>
        <p:spPr>
          <a:xfrm>
            <a:off x="476672" y="8489144"/>
            <a:ext cx="4320480" cy="331331"/>
          </a:xfrm>
          <a:prstGeom prst="rect">
            <a:avLst/>
          </a:prstGeom>
        </p:spPr>
        <p:txBody>
          <a:bodyPr vert="horz" lIns="0" tIns="0" rIns="0" bIns="0" rtlCol="0" anchor="b"/>
          <a:lstStyle>
            <a:lvl1pPr algn="l">
              <a:defRPr sz="1200"/>
            </a:lvl1pPr>
          </a:lstStyle>
          <a:p>
            <a:r>
              <a:rPr lang="de-CH" sz="900"/>
              <a:t>Fusszeilentext</a:t>
            </a:r>
            <a:endParaRPr lang="de-CH" sz="900" dirty="0"/>
          </a:p>
        </p:txBody>
      </p:sp>
      <p:sp>
        <p:nvSpPr>
          <p:cNvPr id="5" name="Foliennummernplatzhalter 4"/>
          <p:cNvSpPr>
            <a:spLocks noGrp="1"/>
          </p:cNvSpPr>
          <p:nvPr>
            <p:ph type="sldNum" sz="quarter" idx="3"/>
          </p:nvPr>
        </p:nvSpPr>
        <p:spPr>
          <a:xfrm>
            <a:off x="5137720" y="8489146"/>
            <a:ext cx="1243608" cy="331329"/>
          </a:xfrm>
          <a:prstGeom prst="rect">
            <a:avLst/>
          </a:prstGeom>
        </p:spPr>
        <p:txBody>
          <a:bodyPr vert="horz" lIns="0" tIns="0" rIns="0" bIns="0" rtlCol="0" anchor="b"/>
          <a:lstStyle>
            <a:lvl1pPr algn="r">
              <a:defRPr sz="1200"/>
            </a:lvl1pPr>
          </a:lstStyle>
          <a:p>
            <a:fld id="{2CEDAA2C-602C-494B-9BFF-F0D7FF14E319}" type="slidenum">
              <a:rPr lang="de-CH" sz="900" smtClean="0"/>
              <a:t>‹Nr.›</a:t>
            </a:fld>
            <a:endParaRPr lang="de-CH" sz="900" dirty="0"/>
          </a:p>
        </p:txBody>
      </p:sp>
    </p:spTree>
    <p:extLst>
      <p:ext uri="{BB962C8B-B14F-4D97-AF65-F5344CB8AC3E}">
        <p14:creationId xmlns:p14="http://schemas.microsoft.com/office/powerpoint/2010/main" val="16250026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Folienbildplatzhalter 11"/>
          <p:cNvSpPr>
            <a:spLocks noGrp="1" noRot="1" noChangeAspect="1"/>
          </p:cNvSpPr>
          <p:nvPr>
            <p:ph type="sldImg" idx="2"/>
          </p:nvPr>
        </p:nvSpPr>
        <p:spPr>
          <a:xfrm>
            <a:off x="764704" y="899592"/>
            <a:ext cx="5560412" cy="3127732"/>
          </a:xfrm>
          <a:prstGeom prst="rect">
            <a:avLst/>
          </a:prstGeom>
          <a:noFill/>
          <a:ln w="3175">
            <a:solidFill>
              <a:prstClr val="black"/>
            </a:solidFill>
          </a:ln>
        </p:spPr>
        <p:txBody>
          <a:bodyPr vert="horz" lIns="91440" tIns="45720" rIns="91440" bIns="45720" rtlCol="0" anchor="ctr"/>
          <a:lstStyle/>
          <a:p>
            <a:endParaRPr lang="de-CH"/>
          </a:p>
        </p:txBody>
      </p:sp>
      <p:sp>
        <p:nvSpPr>
          <p:cNvPr id="14" name="Fußzeilenplatzhalter 13"/>
          <p:cNvSpPr>
            <a:spLocks noGrp="1"/>
          </p:cNvSpPr>
          <p:nvPr>
            <p:ph type="ftr" sz="quarter" idx="4"/>
          </p:nvPr>
        </p:nvSpPr>
        <p:spPr>
          <a:xfrm>
            <a:off x="775244" y="8712000"/>
            <a:ext cx="2230428" cy="179512"/>
          </a:xfrm>
          <a:prstGeom prst="rect">
            <a:avLst/>
          </a:prstGeom>
        </p:spPr>
        <p:txBody>
          <a:bodyPr vert="horz" lIns="0" tIns="0" rIns="0" bIns="0" rtlCol="0" anchor="t"/>
          <a:lstStyle>
            <a:lvl1pPr algn="l">
              <a:defRPr sz="900"/>
            </a:lvl1pPr>
          </a:lstStyle>
          <a:p>
            <a:r>
              <a:rPr lang="de-CH" dirty="0"/>
              <a:t>Fusszeilentext</a:t>
            </a:r>
          </a:p>
        </p:txBody>
      </p:sp>
      <p:sp>
        <p:nvSpPr>
          <p:cNvPr id="15" name="Foliennummernplatzhalter 14"/>
          <p:cNvSpPr>
            <a:spLocks noGrp="1"/>
          </p:cNvSpPr>
          <p:nvPr>
            <p:ph type="sldNum" sz="quarter" idx="5"/>
          </p:nvPr>
        </p:nvSpPr>
        <p:spPr>
          <a:xfrm>
            <a:off x="5462663" y="8712000"/>
            <a:ext cx="871173" cy="179512"/>
          </a:xfrm>
          <a:prstGeom prst="rect">
            <a:avLst/>
          </a:prstGeom>
        </p:spPr>
        <p:txBody>
          <a:bodyPr vert="horz" lIns="0" tIns="0" rIns="0" bIns="0" rtlCol="0" anchor="t"/>
          <a:lstStyle>
            <a:lvl1pPr algn="r">
              <a:defRPr sz="900"/>
            </a:lvl1pPr>
          </a:lstStyle>
          <a:p>
            <a:fld id="{83C81C81-E364-4366-A610-2DB15FF98538}" type="slidenum">
              <a:rPr lang="de-CH" smtClean="0"/>
              <a:pPr/>
              <a:t>‹Nr.›</a:t>
            </a:fld>
            <a:endParaRPr lang="de-CH" dirty="0"/>
          </a:p>
        </p:txBody>
      </p:sp>
      <p:sp>
        <p:nvSpPr>
          <p:cNvPr id="16" name="Notizenplatzhalter 15"/>
          <p:cNvSpPr>
            <a:spLocks noGrp="1"/>
          </p:cNvSpPr>
          <p:nvPr>
            <p:ph type="body" sz="quarter" idx="3"/>
          </p:nvPr>
        </p:nvSpPr>
        <p:spPr>
          <a:xfrm>
            <a:off x="773424" y="4283968"/>
            <a:ext cx="5560412" cy="4248472"/>
          </a:xfrm>
          <a:prstGeom prst="rect">
            <a:avLst/>
          </a:prstGeom>
        </p:spPr>
        <p:txBody>
          <a:bodyPr vert="horz" lIns="0" tIns="0" rIns="0" bIns="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7" name="Datumsplatzhalter 16"/>
          <p:cNvSpPr>
            <a:spLocks noGrp="1"/>
          </p:cNvSpPr>
          <p:nvPr>
            <p:ph type="dt" idx="1"/>
          </p:nvPr>
        </p:nvSpPr>
        <p:spPr>
          <a:xfrm>
            <a:off x="4229809" y="425838"/>
            <a:ext cx="2095308" cy="185722"/>
          </a:xfrm>
          <a:prstGeom prst="rect">
            <a:avLst/>
          </a:prstGeom>
        </p:spPr>
        <p:txBody>
          <a:bodyPr vert="horz" lIns="0" tIns="0" rIns="0" bIns="0" rtlCol="0"/>
          <a:lstStyle>
            <a:lvl1pPr algn="r">
              <a:defRPr sz="900"/>
            </a:lvl1pPr>
          </a:lstStyle>
          <a:p>
            <a:fld id="{A17AAF7D-4283-4014-80F4-26E915FEACF8}" type="datetime1">
              <a:rPr lang="de-CH" smtClean="0"/>
              <a:t>17.03.2023</a:t>
            </a:fld>
            <a:endParaRPr lang="de-CH" dirty="0"/>
          </a:p>
        </p:txBody>
      </p:sp>
      <p:sp>
        <p:nvSpPr>
          <p:cNvPr id="18" name="Kopfzeilenplatzhalter 17"/>
          <p:cNvSpPr>
            <a:spLocks noGrp="1"/>
          </p:cNvSpPr>
          <p:nvPr>
            <p:ph type="hdr" sz="quarter"/>
          </p:nvPr>
        </p:nvSpPr>
        <p:spPr>
          <a:xfrm>
            <a:off x="764704" y="432000"/>
            <a:ext cx="3249080" cy="179560"/>
          </a:xfrm>
          <a:prstGeom prst="rect">
            <a:avLst/>
          </a:prstGeom>
        </p:spPr>
        <p:txBody>
          <a:bodyPr vert="horz" lIns="0" tIns="0" rIns="0" bIns="0" rtlCol="0"/>
          <a:lstStyle>
            <a:lvl1pPr algn="l">
              <a:defRPr sz="900"/>
            </a:lvl1pPr>
          </a:lstStyle>
          <a:p>
            <a:r>
              <a:rPr lang="de-CH"/>
              <a:t>Kopfzeilentext</a:t>
            </a:r>
            <a:endParaRPr lang="de-CH" dirty="0"/>
          </a:p>
        </p:txBody>
      </p:sp>
    </p:spTree>
    <p:extLst>
      <p:ext uri="{BB962C8B-B14F-4D97-AF65-F5344CB8AC3E}">
        <p14:creationId xmlns:p14="http://schemas.microsoft.com/office/powerpoint/2010/main" val="31170970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spcAft>
        <a:spcPts val="600"/>
      </a:spcAft>
      <a:defRPr sz="1100" kern="1200">
        <a:solidFill>
          <a:schemeClr val="tx1"/>
        </a:solidFill>
        <a:latin typeface="+mn-lt"/>
        <a:ea typeface="+mn-ea"/>
        <a:cs typeface="+mn-cs"/>
      </a:defRPr>
    </a:lvl1pPr>
    <a:lvl2pPr marL="177800"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2pPr>
    <a:lvl3pPr marL="357188" indent="-17938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3pPr>
    <a:lvl4pPr marL="534988"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4pPr>
    <a:lvl5pPr marL="720725" indent="-18573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15938" y="1976582"/>
            <a:ext cx="6768194" cy="1533380"/>
          </a:xfrm>
        </p:spPr>
        <p:txBody>
          <a:bodyPr anchor="t"/>
          <a:lstStyle>
            <a:lvl1pPr algn="l">
              <a:lnSpc>
                <a:spcPct val="89000"/>
              </a:lnSpc>
              <a:defRPr sz="5000"/>
            </a:lvl1pPr>
          </a:lstStyle>
          <a:p>
            <a:r>
              <a:rPr lang="de-CH" dirty="0"/>
              <a:t>Titel hinzufügen</a:t>
            </a:r>
          </a:p>
        </p:txBody>
      </p:sp>
      <p:sp>
        <p:nvSpPr>
          <p:cNvPr id="3" name="Untertitel 2"/>
          <p:cNvSpPr>
            <a:spLocks noGrp="1"/>
          </p:cNvSpPr>
          <p:nvPr>
            <p:ph type="subTitle" idx="1" hasCustomPrompt="1"/>
          </p:nvPr>
        </p:nvSpPr>
        <p:spPr>
          <a:xfrm>
            <a:off x="515938" y="4044100"/>
            <a:ext cx="6768194" cy="963836"/>
          </a:xfrm>
        </p:spPr>
        <p:txBody>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CH" noProof="0" dirty="0"/>
              <a:t>Untertitel hinzufügen</a:t>
            </a:r>
            <a:endParaRPr lang="de-CH" dirty="0"/>
          </a:p>
        </p:txBody>
      </p:sp>
      <p:sp>
        <p:nvSpPr>
          <p:cNvPr id="4" name="Datumsplatzhalter 3">
            <a:extLst>
              <a:ext uri="{FF2B5EF4-FFF2-40B4-BE49-F238E27FC236}">
                <a16:creationId xmlns:a16="http://schemas.microsoft.com/office/drawing/2014/main" id="{E22D3C48-FDED-470C-908E-96B5A0DDFDE7}"/>
              </a:ext>
            </a:extLst>
          </p:cNvPr>
          <p:cNvSpPr>
            <a:spLocks noGrp="1"/>
          </p:cNvSpPr>
          <p:nvPr>
            <p:ph type="dt" sz="half" idx="10"/>
          </p:nvPr>
        </p:nvSpPr>
        <p:spPr>
          <a:xfrm>
            <a:off x="12252684" y="0"/>
            <a:ext cx="72000" cy="72000"/>
          </a:xfrm>
        </p:spPr>
        <p:txBody>
          <a:bodyPr/>
          <a:lstStyle>
            <a:lvl1pPr>
              <a:defRPr sz="100">
                <a:solidFill>
                  <a:schemeClr val="bg1"/>
                </a:solidFill>
              </a:defRPr>
            </a:lvl1pPr>
          </a:lstStyle>
          <a:p>
            <a:fld id="{3D4A7C4B-E426-4241-A51D-6894959551F8}" type="datetime1">
              <a:rPr lang="de-CH" smtClean="0"/>
              <a:pPr/>
              <a:t>17.03.2023</a:t>
            </a:fld>
            <a:endParaRPr lang="de-CH" dirty="0"/>
          </a:p>
        </p:txBody>
      </p:sp>
      <p:sp>
        <p:nvSpPr>
          <p:cNvPr id="6" name="Fußzeilenplatzhalter 5">
            <a:extLst>
              <a:ext uri="{FF2B5EF4-FFF2-40B4-BE49-F238E27FC236}">
                <a16:creationId xmlns:a16="http://schemas.microsoft.com/office/drawing/2014/main" id="{198B2F51-FE27-4B05-A169-62F7E9E34421}"/>
              </a:ext>
            </a:extLst>
          </p:cNvPr>
          <p:cNvSpPr>
            <a:spLocks noGrp="1"/>
          </p:cNvSpPr>
          <p:nvPr>
            <p:ph type="ftr" sz="quarter" idx="11"/>
          </p:nvPr>
        </p:nvSpPr>
        <p:spPr>
          <a:xfrm>
            <a:off x="12252684" y="0"/>
            <a:ext cx="72000" cy="72000"/>
          </a:xfrm>
        </p:spPr>
        <p:txBody>
          <a:bodyPr/>
          <a:lstStyle>
            <a:lvl1pPr>
              <a:defRPr sz="100">
                <a:solidFill>
                  <a:schemeClr val="bg1"/>
                </a:solidFill>
              </a:defRPr>
            </a:lvl1pPr>
          </a:lstStyle>
          <a:p>
            <a:r>
              <a:rPr lang="de-CH"/>
              <a:t>Fusszeile (Ändern über «Einfügen &gt; Kopf- und Fusszeile»)</a:t>
            </a:r>
            <a:endParaRPr lang="de-CH" dirty="0"/>
          </a:p>
        </p:txBody>
      </p:sp>
      <p:sp>
        <p:nvSpPr>
          <p:cNvPr id="8" name="Foliennummernplatzhalter 7">
            <a:extLst>
              <a:ext uri="{FF2B5EF4-FFF2-40B4-BE49-F238E27FC236}">
                <a16:creationId xmlns:a16="http://schemas.microsoft.com/office/drawing/2014/main" id="{CD7C1A0D-0D46-4AD6-A4E0-C34A72CE2E1A}"/>
              </a:ext>
            </a:extLst>
          </p:cNvPr>
          <p:cNvSpPr>
            <a:spLocks noGrp="1"/>
          </p:cNvSpPr>
          <p:nvPr>
            <p:ph type="sldNum" sz="quarter" idx="12"/>
          </p:nvPr>
        </p:nvSpPr>
        <p:spPr>
          <a:xfrm>
            <a:off x="12252684" y="0"/>
            <a:ext cx="72000" cy="72000"/>
          </a:xfrm>
        </p:spPr>
        <p:txBody>
          <a:bodyPr/>
          <a:lstStyle>
            <a:lvl1pPr>
              <a:defRPr sz="100">
                <a:solidFill>
                  <a:schemeClr val="bg1"/>
                </a:solidFill>
              </a:defRPr>
            </a:lvl1p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DB3DC983-443D-FDE5-ACEC-1D978B04CA4B}"/>
              </a:ext>
            </a:extLst>
          </p:cNvPr>
          <p:cNvSpPr>
            <a:spLocks noGrp="1"/>
          </p:cNvSpPr>
          <p:nvPr>
            <p:ph type="body" sz="quarter" idx="13" hasCustomPrompt="1"/>
          </p:nvPr>
        </p:nvSpPr>
        <p:spPr>
          <a:xfrm>
            <a:off x="515938" y="5052766"/>
            <a:ext cx="6768194" cy="1544585"/>
          </a:xfrm>
        </p:spPr>
        <p:txBody>
          <a:bodyPr/>
          <a:lstStyle>
            <a:lvl1pPr>
              <a:defRPr sz="2000"/>
            </a:lvl1pPr>
            <a:lvl2pPr marL="360363" indent="0">
              <a:buNone/>
              <a:defRPr/>
            </a:lvl2pPr>
          </a:lstStyle>
          <a:p>
            <a:pPr lvl="0"/>
            <a:r>
              <a:rPr lang="de-DE" dirty="0"/>
              <a:t>Text hinzufügen</a:t>
            </a:r>
          </a:p>
        </p:txBody>
      </p:sp>
      <p:pic>
        <p:nvPicPr>
          <p:cNvPr id="12" name="Grafik 11">
            <a:extLst>
              <a:ext uri="{FF2B5EF4-FFF2-40B4-BE49-F238E27FC236}">
                <a16:creationId xmlns:a16="http://schemas.microsoft.com/office/drawing/2014/main" id="{9DC15D1E-B1B2-528C-023E-AD7A97A4C4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3319" y="530431"/>
            <a:ext cx="2181849" cy="474960"/>
          </a:xfrm>
          <a:prstGeom prst="rect">
            <a:avLst/>
          </a:prstGeom>
        </p:spPr>
      </p:pic>
      <p:sp>
        <p:nvSpPr>
          <p:cNvPr id="13" name="Bildplatzhalter 4">
            <a:extLst>
              <a:ext uri="{FF2B5EF4-FFF2-40B4-BE49-F238E27FC236}">
                <a16:creationId xmlns:a16="http://schemas.microsoft.com/office/drawing/2014/main" id="{5FFC16AA-D45D-DB21-5C2E-A07750471BA4}"/>
              </a:ext>
            </a:extLst>
          </p:cNvPr>
          <p:cNvSpPr>
            <a:spLocks noGrp="1"/>
          </p:cNvSpPr>
          <p:nvPr>
            <p:ph type="pic" sz="quarter" idx="14"/>
          </p:nvPr>
        </p:nvSpPr>
        <p:spPr>
          <a:xfrm>
            <a:off x="7500155" y="0"/>
            <a:ext cx="4691845" cy="6858000"/>
          </a:xfrm>
          <a:pattFill prst="lgCheck">
            <a:fgClr>
              <a:schemeClr val="bg1">
                <a:lumMod val="85000"/>
              </a:schemeClr>
            </a:fgClr>
            <a:bgClr>
              <a:schemeClr val="bg1"/>
            </a:bgClr>
          </a:pattFill>
        </p:spPr>
        <p:txBody>
          <a:bodyPr tIns="720000" anchor="ctr"/>
          <a:lstStyle>
            <a:lvl1pPr algn="ctr">
              <a:defRPr sz="1200"/>
            </a:lvl1pPr>
          </a:lstStyle>
          <a:p>
            <a:r>
              <a:rPr lang="de-DE"/>
              <a:t>Bild durch Klicken auf Symbol hinzufügen</a:t>
            </a:r>
            <a:endParaRPr lang="de-CH"/>
          </a:p>
        </p:txBody>
      </p:sp>
      <p:sp>
        <p:nvSpPr>
          <p:cNvPr id="5" name="Textfeld 4">
            <a:extLst>
              <a:ext uri="{FF2B5EF4-FFF2-40B4-BE49-F238E27FC236}">
                <a16:creationId xmlns:a16="http://schemas.microsoft.com/office/drawing/2014/main" id="{229A1222-B764-4586-E471-8CBDD01D58A3}"/>
              </a:ext>
            </a:extLst>
          </p:cNvPr>
          <p:cNvSpPr txBox="1"/>
          <p:nvPr userDrawn="1"/>
        </p:nvSpPr>
        <p:spPr>
          <a:xfrm>
            <a:off x="-1032792" y="4905164"/>
            <a:ext cx="943238" cy="430887"/>
          </a:xfrm>
          <a:prstGeom prst="rect">
            <a:avLst/>
          </a:prstGeom>
          <a:noFill/>
        </p:spPr>
        <p:txBody>
          <a:bodyPr wrap="square" lIns="0" tIns="0" rIns="0" bIns="0" rtlCol="0">
            <a:spAutoFit/>
          </a:bodyPr>
          <a:lstStyle/>
          <a:p>
            <a:pPr algn="r"/>
            <a:r>
              <a:rPr lang="de-CH" sz="700" dirty="0">
                <a:solidFill>
                  <a:schemeClr val="bg2"/>
                </a:solidFill>
              </a:rPr>
              <a:t>Bei 3-zeiligem Titel beginnt der Untertitel und Text unterhalb der </a:t>
            </a:r>
          </a:p>
          <a:p>
            <a:pPr algn="r"/>
            <a:r>
              <a:rPr lang="de-CH" sz="700" dirty="0">
                <a:solidFill>
                  <a:schemeClr val="bg2"/>
                </a:solidFill>
              </a:rPr>
              <a:t>gelben Führungslinien</a:t>
            </a:r>
            <a:endParaRPr lang="de-DE" sz="800" dirty="0">
              <a:solidFill>
                <a:schemeClr val="bg2"/>
              </a:solidFill>
            </a:endParaRPr>
          </a:p>
        </p:txBody>
      </p:sp>
      <p:cxnSp>
        <p:nvCxnSpPr>
          <p:cNvPr id="11" name="Gerade Verbindung mit Pfeil 10">
            <a:extLst>
              <a:ext uri="{FF2B5EF4-FFF2-40B4-BE49-F238E27FC236}">
                <a16:creationId xmlns:a16="http://schemas.microsoft.com/office/drawing/2014/main" id="{461D12EF-F9F6-C869-5FA2-75C98D6D594E}"/>
              </a:ext>
            </a:extLst>
          </p:cNvPr>
          <p:cNvCxnSpPr>
            <a:cxnSpLocks/>
          </p:cNvCxnSpPr>
          <p:nvPr userDrawn="1"/>
        </p:nvCxnSpPr>
        <p:spPr>
          <a:xfrm>
            <a:off x="-312712" y="4760913"/>
            <a:ext cx="251158" cy="0"/>
          </a:xfrm>
          <a:prstGeom prst="straightConnector1">
            <a:avLst/>
          </a:prstGeom>
          <a:ln w="19050" cap="sq">
            <a:solidFill>
              <a:schemeClr val="accent5">
                <a:lumMod val="75000"/>
              </a:schemeClr>
            </a:solidFill>
            <a:headEnd type="none" w="lg" len="sm"/>
            <a:tailEnd type="arrow" w="lg" len="med"/>
          </a:ln>
        </p:spPr>
        <p:style>
          <a:lnRef idx="1">
            <a:schemeClr val="accent1"/>
          </a:lnRef>
          <a:fillRef idx="0">
            <a:schemeClr val="accent1"/>
          </a:fillRef>
          <a:effectRef idx="0">
            <a:schemeClr val="accent1"/>
          </a:effectRef>
          <a:fontRef idx="minor">
            <a:schemeClr val="tx1"/>
          </a:fontRef>
        </p:style>
      </p:cxnSp>
      <p:cxnSp>
        <p:nvCxnSpPr>
          <p:cNvPr id="18" name="Gerade Verbindung mit Pfeil 17">
            <a:extLst>
              <a:ext uri="{FF2B5EF4-FFF2-40B4-BE49-F238E27FC236}">
                <a16:creationId xmlns:a16="http://schemas.microsoft.com/office/drawing/2014/main" id="{63A46B30-7979-A944-F74C-57C248972D1F}"/>
              </a:ext>
            </a:extLst>
          </p:cNvPr>
          <p:cNvCxnSpPr>
            <a:cxnSpLocks/>
          </p:cNvCxnSpPr>
          <p:nvPr userDrawn="1"/>
        </p:nvCxnSpPr>
        <p:spPr>
          <a:xfrm>
            <a:off x="-312712" y="5842000"/>
            <a:ext cx="251158" cy="0"/>
          </a:xfrm>
          <a:prstGeom prst="straightConnector1">
            <a:avLst/>
          </a:prstGeom>
          <a:ln w="19050" cap="sq">
            <a:solidFill>
              <a:schemeClr val="accent5">
                <a:lumMod val="75000"/>
              </a:schemeClr>
            </a:solidFill>
            <a:headEnd type="none" w="lg" len="sm"/>
            <a:tailEnd type="arrow" w="lg" len="med"/>
          </a:ln>
        </p:spPr>
        <p:style>
          <a:lnRef idx="1">
            <a:schemeClr val="accent1"/>
          </a:lnRef>
          <a:fillRef idx="0">
            <a:schemeClr val="accent1"/>
          </a:fillRef>
          <a:effectRef idx="0">
            <a:schemeClr val="accent1"/>
          </a:effectRef>
          <a:fontRef idx="minor">
            <a:schemeClr val="tx1"/>
          </a:fontRef>
        </p:style>
      </p:cxnSp>
      <p:pic>
        <p:nvPicPr>
          <p:cNvPr id="16" name="Grafik 15">
            <a:extLst>
              <a:ext uri="{FF2B5EF4-FFF2-40B4-BE49-F238E27FC236}">
                <a16:creationId xmlns:a16="http://schemas.microsoft.com/office/drawing/2014/main" id="{EB1DCF58-09C7-8282-F9A0-717AA079D1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7013" y="6309320"/>
            <a:ext cx="1266726" cy="331667"/>
          </a:xfrm>
          <a:prstGeom prst="rect">
            <a:avLst/>
          </a:prstGeom>
        </p:spPr>
      </p:pic>
    </p:spTree>
    <p:extLst>
      <p:ext uri="{BB962C8B-B14F-4D97-AF65-F5344CB8AC3E}">
        <p14:creationId xmlns:p14="http://schemas.microsoft.com/office/powerpoint/2010/main" val="373398896"/>
      </p:ext>
    </p:extLst>
  </p:cSld>
  <p:clrMapOvr>
    <a:masterClrMapping/>
  </p:clrMapOvr>
  <p:extLst>
    <p:ext uri="{DCECCB84-F9BA-43D5-87BE-67443E8EF086}">
      <p15:sldGuideLst xmlns:p15="http://schemas.microsoft.com/office/powerpoint/2012/main">
        <p15:guide id="1" orient="horz" pos="2999" userDrawn="1">
          <p15:clr>
            <a:srgbClr val="FDE53C"/>
          </p15:clr>
        </p15:guide>
        <p15:guide id="2" orient="horz" pos="3680" userDrawn="1">
          <p15:clr>
            <a:srgbClr val="FDE53C"/>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chluss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15938" y="1976582"/>
            <a:ext cx="6768194" cy="1992478"/>
          </a:xfrm>
        </p:spPr>
        <p:txBody>
          <a:bodyPr anchor="t"/>
          <a:lstStyle>
            <a:lvl1pPr algn="l">
              <a:lnSpc>
                <a:spcPct val="89000"/>
              </a:lnSpc>
              <a:defRPr sz="5000"/>
            </a:lvl1pPr>
          </a:lstStyle>
          <a:p>
            <a:r>
              <a:rPr lang="de-CH" dirty="0"/>
              <a:t>Schlussfolie hinzufügen</a:t>
            </a:r>
          </a:p>
        </p:txBody>
      </p:sp>
      <p:sp>
        <p:nvSpPr>
          <p:cNvPr id="4" name="Datumsplatzhalter 3">
            <a:extLst>
              <a:ext uri="{FF2B5EF4-FFF2-40B4-BE49-F238E27FC236}">
                <a16:creationId xmlns:a16="http://schemas.microsoft.com/office/drawing/2014/main" id="{E22D3C48-FDED-470C-908E-96B5A0DDFDE7}"/>
              </a:ext>
            </a:extLst>
          </p:cNvPr>
          <p:cNvSpPr>
            <a:spLocks noGrp="1"/>
          </p:cNvSpPr>
          <p:nvPr>
            <p:ph type="dt" sz="half" idx="10"/>
          </p:nvPr>
        </p:nvSpPr>
        <p:spPr>
          <a:xfrm>
            <a:off x="12252684" y="0"/>
            <a:ext cx="72000" cy="72000"/>
          </a:xfrm>
        </p:spPr>
        <p:txBody>
          <a:bodyPr/>
          <a:lstStyle>
            <a:lvl1pPr>
              <a:defRPr sz="100">
                <a:solidFill>
                  <a:schemeClr val="bg1"/>
                </a:solidFill>
              </a:defRPr>
            </a:lvl1pPr>
          </a:lstStyle>
          <a:p>
            <a:fld id="{3D4A7C4B-E426-4241-A51D-6894959551F8}" type="datetime1">
              <a:rPr lang="de-CH" smtClean="0"/>
              <a:pPr/>
              <a:t>17.03.2023</a:t>
            </a:fld>
            <a:endParaRPr lang="de-CH" dirty="0"/>
          </a:p>
        </p:txBody>
      </p:sp>
      <p:sp>
        <p:nvSpPr>
          <p:cNvPr id="6" name="Fußzeilenplatzhalter 5">
            <a:extLst>
              <a:ext uri="{FF2B5EF4-FFF2-40B4-BE49-F238E27FC236}">
                <a16:creationId xmlns:a16="http://schemas.microsoft.com/office/drawing/2014/main" id="{198B2F51-FE27-4B05-A169-62F7E9E34421}"/>
              </a:ext>
            </a:extLst>
          </p:cNvPr>
          <p:cNvSpPr>
            <a:spLocks noGrp="1"/>
          </p:cNvSpPr>
          <p:nvPr>
            <p:ph type="ftr" sz="quarter" idx="11"/>
          </p:nvPr>
        </p:nvSpPr>
        <p:spPr>
          <a:xfrm>
            <a:off x="12252684" y="0"/>
            <a:ext cx="72000" cy="72000"/>
          </a:xfrm>
        </p:spPr>
        <p:txBody>
          <a:bodyPr/>
          <a:lstStyle>
            <a:lvl1pPr>
              <a:defRPr sz="100">
                <a:solidFill>
                  <a:schemeClr val="bg1"/>
                </a:solidFill>
              </a:defRPr>
            </a:lvl1pPr>
          </a:lstStyle>
          <a:p>
            <a:r>
              <a:rPr lang="de-CH"/>
              <a:t>Fusszeile (Ändern über «Einfügen &gt; Kopf- und Fusszeile»)</a:t>
            </a:r>
            <a:endParaRPr lang="de-CH" dirty="0"/>
          </a:p>
        </p:txBody>
      </p:sp>
      <p:sp>
        <p:nvSpPr>
          <p:cNvPr id="8" name="Foliennummernplatzhalter 7">
            <a:extLst>
              <a:ext uri="{FF2B5EF4-FFF2-40B4-BE49-F238E27FC236}">
                <a16:creationId xmlns:a16="http://schemas.microsoft.com/office/drawing/2014/main" id="{CD7C1A0D-0D46-4AD6-A4E0-C34A72CE2E1A}"/>
              </a:ext>
            </a:extLst>
          </p:cNvPr>
          <p:cNvSpPr>
            <a:spLocks noGrp="1"/>
          </p:cNvSpPr>
          <p:nvPr>
            <p:ph type="sldNum" sz="quarter" idx="12"/>
          </p:nvPr>
        </p:nvSpPr>
        <p:spPr>
          <a:xfrm>
            <a:off x="12252684" y="0"/>
            <a:ext cx="72000" cy="72000"/>
          </a:xfrm>
        </p:spPr>
        <p:txBody>
          <a:bodyPr/>
          <a:lstStyle>
            <a:lvl1pPr>
              <a:defRPr sz="100">
                <a:solidFill>
                  <a:schemeClr val="bg1"/>
                </a:solidFill>
              </a:defRPr>
            </a:lvl1p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DB3DC983-443D-FDE5-ACEC-1D978B04CA4B}"/>
              </a:ext>
            </a:extLst>
          </p:cNvPr>
          <p:cNvSpPr>
            <a:spLocks noGrp="1"/>
          </p:cNvSpPr>
          <p:nvPr>
            <p:ph type="body" sz="quarter" idx="13" hasCustomPrompt="1"/>
          </p:nvPr>
        </p:nvSpPr>
        <p:spPr>
          <a:xfrm>
            <a:off x="515938" y="4833156"/>
            <a:ext cx="6768194" cy="1494413"/>
          </a:xfrm>
        </p:spPr>
        <p:txBody>
          <a:bodyPr/>
          <a:lstStyle>
            <a:lvl1pPr>
              <a:defRPr sz="2000"/>
            </a:lvl1pPr>
            <a:lvl2pPr marL="360363" indent="0">
              <a:buNone/>
              <a:defRPr/>
            </a:lvl2pPr>
          </a:lstStyle>
          <a:p>
            <a:pPr lvl="0"/>
            <a:r>
              <a:rPr lang="de-DE" dirty="0"/>
              <a:t>Text hinzufügen</a:t>
            </a:r>
          </a:p>
        </p:txBody>
      </p:sp>
      <p:pic>
        <p:nvPicPr>
          <p:cNvPr id="12" name="Grafik 11">
            <a:extLst>
              <a:ext uri="{FF2B5EF4-FFF2-40B4-BE49-F238E27FC236}">
                <a16:creationId xmlns:a16="http://schemas.microsoft.com/office/drawing/2014/main" id="{9DC15D1E-B1B2-528C-023E-AD7A97A4C4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3319" y="530431"/>
            <a:ext cx="2181849" cy="474960"/>
          </a:xfrm>
          <a:prstGeom prst="rect">
            <a:avLst/>
          </a:prstGeom>
        </p:spPr>
      </p:pic>
      <p:sp>
        <p:nvSpPr>
          <p:cNvPr id="13" name="Bildplatzhalter 4">
            <a:extLst>
              <a:ext uri="{FF2B5EF4-FFF2-40B4-BE49-F238E27FC236}">
                <a16:creationId xmlns:a16="http://schemas.microsoft.com/office/drawing/2014/main" id="{5FFC16AA-D45D-DB21-5C2E-A07750471BA4}"/>
              </a:ext>
            </a:extLst>
          </p:cNvPr>
          <p:cNvSpPr>
            <a:spLocks noGrp="1"/>
          </p:cNvSpPr>
          <p:nvPr>
            <p:ph type="pic" sz="quarter" idx="14"/>
          </p:nvPr>
        </p:nvSpPr>
        <p:spPr>
          <a:xfrm>
            <a:off x="7500155" y="0"/>
            <a:ext cx="4691845" cy="6858000"/>
          </a:xfrm>
          <a:pattFill prst="lgCheck">
            <a:fgClr>
              <a:schemeClr val="bg1">
                <a:lumMod val="85000"/>
              </a:schemeClr>
            </a:fgClr>
            <a:bgClr>
              <a:schemeClr val="bg1"/>
            </a:bgClr>
          </a:pattFill>
        </p:spPr>
        <p:txBody>
          <a:bodyPr tIns="720000" anchor="ctr"/>
          <a:lstStyle>
            <a:lvl1pPr algn="ctr">
              <a:defRPr sz="1200"/>
            </a:lvl1pPr>
          </a:lstStyle>
          <a:p>
            <a:r>
              <a:rPr lang="de-DE"/>
              <a:t>Bild durch Klicken auf Symbol hinzufügen</a:t>
            </a:r>
            <a:endParaRPr lang="de-CH"/>
          </a:p>
        </p:txBody>
      </p:sp>
    </p:spTree>
    <p:extLst>
      <p:ext uri="{BB962C8B-B14F-4D97-AF65-F5344CB8AC3E}">
        <p14:creationId xmlns:p14="http://schemas.microsoft.com/office/powerpoint/2010/main" val="3698611614"/>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dirty="0"/>
          </a:p>
        </p:txBody>
      </p:sp>
      <p:sp>
        <p:nvSpPr>
          <p:cNvPr id="3" name="Datumsplatzhalter 2">
            <a:extLst>
              <a:ext uri="{FF2B5EF4-FFF2-40B4-BE49-F238E27FC236}">
                <a16:creationId xmlns:a16="http://schemas.microsoft.com/office/drawing/2014/main" id="{9846EAAB-E9CC-4FBB-A777-DFD68618EF51}"/>
              </a:ext>
            </a:extLst>
          </p:cNvPr>
          <p:cNvSpPr>
            <a:spLocks noGrp="1"/>
          </p:cNvSpPr>
          <p:nvPr>
            <p:ph type="dt" sz="half" idx="10"/>
          </p:nvPr>
        </p:nvSpPr>
        <p:spPr/>
        <p:txBody>
          <a:bodyPr/>
          <a:lstStyle/>
          <a:p>
            <a:fld id="{3D4A7C4B-E426-4241-A51D-6894959551F8}" type="datetime1">
              <a:rPr lang="de-CH" smtClean="0"/>
              <a:t>17.03.2023</a:t>
            </a:fld>
            <a:endParaRPr lang="de-CH" dirty="0"/>
          </a:p>
        </p:txBody>
      </p:sp>
      <p:sp>
        <p:nvSpPr>
          <p:cNvPr id="4" name="Fußzeilenplatzhalter 3">
            <a:extLst>
              <a:ext uri="{FF2B5EF4-FFF2-40B4-BE49-F238E27FC236}">
                <a16:creationId xmlns:a16="http://schemas.microsoft.com/office/drawing/2014/main" id="{4490A60D-3123-4534-B4E1-1B214E40238B}"/>
              </a:ext>
            </a:extLst>
          </p:cNvPr>
          <p:cNvSpPr>
            <a:spLocks noGrp="1"/>
          </p:cNvSpPr>
          <p:nvPr>
            <p:ph type="ftr" sz="quarter" idx="11"/>
          </p:nvPr>
        </p:nvSpPr>
        <p:spPr/>
        <p:txBody>
          <a:bodyPr/>
          <a:lstStyle/>
          <a:p>
            <a:r>
              <a:rPr lang="de-CH"/>
              <a:t>Fusszeile (Ändern über «Einfügen &gt; Kopf- und Fusszeile»)</a:t>
            </a:r>
            <a:endParaRPr lang="de-CH" dirty="0"/>
          </a:p>
        </p:txBody>
      </p:sp>
      <p:sp>
        <p:nvSpPr>
          <p:cNvPr id="5" name="Foliennummernplatzhalter 4">
            <a:extLst>
              <a:ext uri="{FF2B5EF4-FFF2-40B4-BE49-F238E27FC236}">
                <a16:creationId xmlns:a16="http://schemas.microsoft.com/office/drawing/2014/main" id="{9CA66DD1-3165-483D-99FB-202ADC04E1FF}"/>
              </a:ext>
            </a:extLst>
          </p:cNvPr>
          <p:cNvSpPr>
            <a:spLocks noGrp="1"/>
          </p:cNvSpPr>
          <p:nvPr>
            <p:ph type="sldNum" sz="quarter" idx="12"/>
          </p:nvPr>
        </p:nvSpPr>
        <p:spPr/>
        <p:txBody>
          <a:bodyPr/>
          <a:lstStyle/>
          <a:p>
            <a:fld id="{442AD375-037F-43D0-B059-5172DA06796A}" type="slidenum">
              <a:rPr lang="de-CH" smtClean="0"/>
              <a:pPr/>
              <a:t>‹Nr.›</a:t>
            </a:fld>
            <a:endParaRPr lang="de-CH" dirty="0"/>
          </a:p>
        </p:txBody>
      </p:sp>
    </p:spTree>
    <p:extLst>
      <p:ext uri="{BB962C8B-B14F-4D97-AF65-F5344CB8AC3E}">
        <p14:creationId xmlns:p14="http://schemas.microsoft.com/office/powerpoint/2010/main" val="38379844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84E75BB-61FF-4F7E-9CDB-A5E34775C9B4}"/>
              </a:ext>
            </a:extLst>
          </p:cNvPr>
          <p:cNvSpPr>
            <a:spLocks noGrp="1"/>
          </p:cNvSpPr>
          <p:nvPr>
            <p:ph type="dt" sz="half" idx="10"/>
          </p:nvPr>
        </p:nvSpPr>
        <p:spPr/>
        <p:txBody>
          <a:bodyPr/>
          <a:lstStyle/>
          <a:p>
            <a:fld id="{3D4A7C4B-E426-4241-A51D-6894959551F8}" type="datetime1">
              <a:rPr lang="de-CH" smtClean="0"/>
              <a:t>17.03.2023</a:t>
            </a:fld>
            <a:endParaRPr lang="de-CH" dirty="0"/>
          </a:p>
        </p:txBody>
      </p:sp>
      <p:sp>
        <p:nvSpPr>
          <p:cNvPr id="3" name="Fußzeilenplatzhalter 2">
            <a:extLst>
              <a:ext uri="{FF2B5EF4-FFF2-40B4-BE49-F238E27FC236}">
                <a16:creationId xmlns:a16="http://schemas.microsoft.com/office/drawing/2014/main" id="{B909AB7D-DBAB-4FFF-BA65-85B952116264}"/>
              </a:ext>
            </a:extLst>
          </p:cNvPr>
          <p:cNvSpPr>
            <a:spLocks noGrp="1"/>
          </p:cNvSpPr>
          <p:nvPr>
            <p:ph type="ftr" sz="quarter" idx="11"/>
          </p:nvPr>
        </p:nvSpPr>
        <p:spPr/>
        <p:txBody>
          <a:bodyPr/>
          <a:lstStyle/>
          <a:p>
            <a:r>
              <a:rPr lang="de-CH"/>
              <a:t>Fusszeile (Ändern über «Einfügen &gt; Kopf- und Fusszeile»)</a:t>
            </a:r>
            <a:endParaRPr lang="de-CH" dirty="0"/>
          </a:p>
        </p:txBody>
      </p:sp>
      <p:sp>
        <p:nvSpPr>
          <p:cNvPr id="4" name="Foliennummernplatzhalter 3">
            <a:extLst>
              <a:ext uri="{FF2B5EF4-FFF2-40B4-BE49-F238E27FC236}">
                <a16:creationId xmlns:a16="http://schemas.microsoft.com/office/drawing/2014/main" id="{EB9B7570-0B3E-4F91-B744-978CA7BDE965}"/>
              </a:ext>
            </a:extLst>
          </p:cNvPr>
          <p:cNvSpPr>
            <a:spLocks noGrp="1"/>
          </p:cNvSpPr>
          <p:nvPr>
            <p:ph type="sldNum" sz="quarter" idx="12"/>
          </p:nvPr>
        </p:nvSpPr>
        <p:spPr/>
        <p:txBody>
          <a:bodyPr/>
          <a:lstStyle/>
          <a:p>
            <a:fld id="{442AD375-037F-43D0-B059-5172DA06796A}" type="slidenum">
              <a:rPr lang="de-CH" smtClean="0"/>
              <a:pPr/>
              <a:t>‹Nr.›</a:t>
            </a:fld>
            <a:endParaRPr lang="de-CH" dirty="0"/>
          </a:p>
        </p:txBody>
      </p:sp>
    </p:spTree>
    <p:extLst>
      <p:ext uri="{BB962C8B-B14F-4D97-AF65-F5344CB8AC3E}">
        <p14:creationId xmlns:p14="http://schemas.microsoft.com/office/powerpoint/2010/main" val="4005446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ohne Bild">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15937" y="1976582"/>
            <a:ext cx="11160125" cy="768342"/>
          </a:xfrm>
        </p:spPr>
        <p:txBody>
          <a:bodyPr anchor="t"/>
          <a:lstStyle>
            <a:lvl1pPr algn="l">
              <a:lnSpc>
                <a:spcPct val="89000"/>
              </a:lnSpc>
              <a:defRPr sz="5000"/>
            </a:lvl1pPr>
          </a:lstStyle>
          <a:p>
            <a:r>
              <a:rPr lang="de-CH" dirty="0"/>
              <a:t>Titel ohne Bild </a:t>
            </a:r>
          </a:p>
        </p:txBody>
      </p:sp>
      <p:sp>
        <p:nvSpPr>
          <p:cNvPr id="3" name="Untertitel 2"/>
          <p:cNvSpPr>
            <a:spLocks noGrp="1"/>
          </p:cNvSpPr>
          <p:nvPr>
            <p:ph type="subTitle" idx="1" hasCustomPrompt="1"/>
          </p:nvPr>
        </p:nvSpPr>
        <p:spPr>
          <a:xfrm>
            <a:off x="515938" y="3124200"/>
            <a:ext cx="8964438" cy="1780965"/>
          </a:xfrm>
        </p:spPr>
        <p:txBody>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CH" noProof="0" dirty="0"/>
              <a:t>Untertitel hinzufügen</a:t>
            </a:r>
            <a:endParaRPr lang="de-CH" dirty="0"/>
          </a:p>
        </p:txBody>
      </p:sp>
      <p:sp>
        <p:nvSpPr>
          <p:cNvPr id="4" name="Datumsplatzhalter 3">
            <a:extLst>
              <a:ext uri="{FF2B5EF4-FFF2-40B4-BE49-F238E27FC236}">
                <a16:creationId xmlns:a16="http://schemas.microsoft.com/office/drawing/2014/main" id="{E22D3C48-FDED-470C-908E-96B5A0DDFDE7}"/>
              </a:ext>
            </a:extLst>
          </p:cNvPr>
          <p:cNvSpPr>
            <a:spLocks noGrp="1"/>
          </p:cNvSpPr>
          <p:nvPr>
            <p:ph type="dt" sz="half" idx="10"/>
          </p:nvPr>
        </p:nvSpPr>
        <p:spPr>
          <a:xfrm>
            <a:off x="12252684" y="0"/>
            <a:ext cx="72000" cy="72000"/>
          </a:xfrm>
        </p:spPr>
        <p:txBody>
          <a:bodyPr/>
          <a:lstStyle>
            <a:lvl1pPr>
              <a:defRPr sz="100">
                <a:solidFill>
                  <a:schemeClr val="bg1"/>
                </a:solidFill>
              </a:defRPr>
            </a:lvl1pPr>
          </a:lstStyle>
          <a:p>
            <a:fld id="{3D4A7C4B-E426-4241-A51D-6894959551F8}" type="datetime1">
              <a:rPr lang="de-CH" smtClean="0"/>
              <a:pPr/>
              <a:t>17.03.2023</a:t>
            </a:fld>
            <a:endParaRPr lang="de-CH" dirty="0"/>
          </a:p>
        </p:txBody>
      </p:sp>
      <p:sp>
        <p:nvSpPr>
          <p:cNvPr id="6" name="Fußzeilenplatzhalter 5">
            <a:extLst>
              <a:ext uri="{FF2B5EF4-FFF2-40B4-BE49-F238E27FC236}">
                <a16:creationId xmlns:a16="http://schemas.microsoft.com/office/drawing/2014/main" id="{198B2F51-FE27-4B05-A169-62F7E9E34421}"/>
              </a:ext>
            </a:extLst>
          </p:cNvPr>
          <p:cNvSpPr>
            <a:spLocks noGrp="1"/>
          </p:cNvSpPr>
          <p:nvPr>
            <p:ph type="ftr" sz="quarter" idx="11"/>
          </p:nvPr>
        </p:nvSpPr>
        <p:spPr>
          <a:xfrm>
            <a:off x="12252684" y="0"/>
            <a:ext cx="72000" cy="72000"/>
          </a:xfrm>
        </p:spPr>
        <p:txBody>
          <a:bodyPr/>
          <a:lstStyle>
            <a:lvl1pPr>
              <a:defRPr sz="100">
                <a:solidFill>
                  <a:schemeClr val="bg1"/>
                </a:solidFill>
              </a:defRPr>
            </a:lvl1pPr>
          </a:lstStyle>
          <a:p>
            <a:r>
              <a:rPr lang="de-CH"/>
              <a:t>Fusszeile (Ändern über «Einfügen &gt; Kopf- und Fusszeile»)</a:t>
            </a:r>
            <a:endParaRPr lang="de-CH" dirty="0"/>
          </a:p>
        </p:txBody>
      </p:sp>
      <p:sp>
        <p:nvSpPr>
          <p:cNvPr id="8" name="Foliennummernplatzhalter 7">
            <a:extLst>
              <a:ext uri="{FF2B5EF4-FFF2-40B4-BE49-F238E27FC236}">
                <a16:creationId xmlns:a16="http://schemas.microsoft.com/office/drawing/2014/main" id="{CD7C1A0D-0D46-4AD6-A4E0-C34A72CE2E1A}"/>
              </a:ext>
            </a:extLst>
          </p:cNvPr>
          <p:cNvSpPr>
            <a:spLocks noGrp="1"/>
          </p:cNvSpPr>
          <p:nvPr>
            <p:ph type="sldNum" sz="quarter" idx="12"/>
          </p:nvPr>
        </p:nvSpPr>
        <p:spPr>
          <a:xfrm>
            <a:off x="12252684" y="0"/>
            <a:ext cx="72000" cy="72000"/>
          </a:xfrm>
        </p:spPr>
        <p:txBody>
          <a:bodyPr/>
          <a:lstStyle>
            <a:lvl1pPr>
              <a:defRPr sz="100">
                <a:solidFill>
                  <a:schemeClr val="bg1"/>
                </a:solidFill>
              </a:defRPr>
            </a:lvl1p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DB3DC983-443D-FDE5-ACEC-1D978B04CA4B}"/>
              </a:ext>
            </a:extLst>
          </p:cNvPr>
          <p:cNvSpPr>
            <a:spLocks noGrp="1"/>
          </p:cNvSpPr>
          <p:nvPr>
            <p:ph type="body" sz="quarter" idx="13" hasCustomPrompt="1"/>
          </p:nvPr>
        </p:nvSpPr>
        <p:spPr>
          <a:xfrm>
            <a:off x="515938" y="5052767"/>
            <a:ext cx="8964438" cy="1255958"/>
          </a:xfrm>
        </p:spPr>
        <p:txBody>
          <a:bodyPr/>
          <a:lstStyle>
            <a:lvl1pPr>
              <a:defRPr sz="2000"/>
            </a:lvl1pPr>
            <a:lvl2pPr marL="360363" indent="0">
              <a:buNone/>
              <a:defRPr/>
            </a:lvl2pPr>
          </a:lstStyle>
          <a:p>
            <a:pPr lvl="0"/>
            <a:r>
              <a:rPr lang="de-DE" dirty="0"/>
              <a:t>Optionaler Text hinzufügen</a:t>
            </a:r>
          </a:p>
        </p:txBody>
      </p:sp>
      <p:pic>
        <p:nvPicPr>
          <p:cNvPr id="12" name="Grafik 11">
            <a:extLst>
              <a:ext uri="{FF2B5EF4-FFF2-40B4-BE49-F238E27FC236}">
                <a16:creationId xmlns:a16="http://schemas.microsoft.com/office/drawing/2014/main" id="{9DC15D1E-B1B2-528C-023E-AD7A97A4C4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3319" y="530431"/>
            <a:ext cx="2181849" cy="474960"/>
          </a:xfrm>
          <a:prstGeom prst="rect">
            <a:avLst/>
          </a:prstGeom>
        </p:spPr>
      </p:pic>
      <p:pic>
        <p:nvPicPr>
          <p:cNvPr id="14" name="Grafik 13">
            <a:extLst>
              <a:ext uri="{FF2B5EF4-FFF2-40B4-BE49-F238E27FC236}">
                <a16:creationId xmlns:a16="http://schemas.microsoft.com/office/drawing/2014/main" id="{5BC5920F-224B-3380-7133-CDCBB8F9BC5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11148" y="6308725"/>
            <a:ext cx="1266726" cy="331667"/>
          </a:xfrm>
          <a:prstGeom prst="rect">
            <a:avLst/>
          </a:prstGeom>
        </p:spPr>
      </p:pic>
    </p:spTree>
    <p:extLst>
      <p:ext uri="{BB962C8B-B14F-4D97-AF65-F5344CB8AC3E}">
        <p14:creationId xmlns:p14="http://schemas.microsoft.com/office/powerpoint/2010/main" val="3891886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dirty="0"/>
          </a:p>
        </p:txBody>
      </p:sp>
      <p:sp>
        <p:nvSpPr>
          <p:cNvPr id="3" name="Inhaltsplatzhalter 2"/>
          <p:cNvSpPr>
            <a:spLocks noGrp="1"/>
          </p:cNvSpPr>
          <p:nvPr>
            <p:ph idx="1" hasCustomPrompt="1"/>
          </p:nvPr>
        </p:nvSpPr>
        <p:spPr/>
        <p:txBody>
          <a:bodyPr/>
          <a:lstStyle>
            <a:lvl1pPr>
              <a:defRPr/>
            </a:lvl1pPr>
          </a:lstStyle>
          <a:p>
            <a:pPr lvl="0"/>
            <a:r>
              <a:rPr lang="de-DE" dirty="0"/>
              <a:t>Inhalt hinzufügen</a:t>
            </a:r>
          </a:p>
          <a:p>
            <a:pPr lvl="1"/>
            <a:r>
              <a:rPr lang="de-DE" dirty="0"/>
              <a:t>Zweite </a:t>
            </a:r>
            <a:r>
              <a:rPr lang="de-CH" noProof="0" dirty="0"/>
              <a:t>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a:extLst>
              <a:ext uri="{FF2B5EF4-FFF2-40B4-BE49-F238E27FC236}">
                <a16:creationId xmlns:a16="http://schemas.microsoft.com/office/drawing/2014/main" id="{707E4E3B-B029-4FB4-981D-E15979CD6392}"/>
              </a:ext>
            </a:extLst>
          </p:cNvPr>
          <p:cNvSpPr>
            <a:spLocks noGrp="1"/>
          </p:cNvSpPr>
          <p:nvPr>
            <p:ph type="dt" sz="half" idx="10"/>
          </p:nvPr>
        </p:nvSpPr>
        <p:spPr/>
        <p:txBody>
          <a:bodyPr/>
          <a:lstStyle/>
          <a:p>
            <a:fld id="{3D4A7C4B-E426-4241-A51D-6894959551F8}" type="datetime1">
              <a:rPr lang="de-CH" smtClean="0"/>
              <a:t>17.03.2023</a:t>
            </a:fld>
            <a:endParaRPr lang="de-CH" dirty="0"/>
          </a:p>
        </p:txBody>
      </p:sp>
      <p:sp>
        <p:nvSpPr>
          <p:cNvPr id="5" name="Fußzeilenplatzhalter 4">
            <a:extLst>
              <a:ext uri="{FF2B5EF4-FFF2-40B4-BE49-F238E27FC236}">
                <a16:creationId xmlns:a16="http://schemas.microsoft.com/office/drawing/2014/main" id="{1B3A6D9A-857D-4B6F-B977-93015D0393DB}"/>
              </a:ext>
            </a:extLst>
          </p:cNvPr>
          <p:cNvSpPr>
            <a:spLocks noGrp="1"/>
          </p:cNvSpPr>
          <p:nvPr>
            <p:ph type="ftr" sz="quarter" idx="11"/>
          </p:nvPr>
        </p:nvSpPr>
        <p:spPr/>
        <p:txBody>
          <a:bodyPr/>
          <a:lstStyle/>
          <a:p>
            <a:r>
              <a:rPr lang="de-CH"/>
              <a:t>Fusszeile (Ändern über «Einfügen &gt; Kopf- und Fusszeile»)</a:t>
            </a:r>
            <a:endParaRPr lang="de-CH" dirty="0"/>
          </a:p>
        </p:txBody>
      </p:sp>
      <p:sp>
        <p:nvSpPr>
          <p:cNvPr id="6" name="Foliennummernplatzhalter 5">
            <a:extLst>
              <a:ext uri="{FF2B5EF4-FFF2-40B4-BE49-F238E27FC236}">
                <a16:creationId xmlns:a16="http://schemas.microsoft.com/office/drawing/2014/main" id="{28FACFD7-BF65-4DA8-AFDF-1BA2EB68250F}"/>
              </a:ext>
            </a:extLst>
          </p:cNvPr>
          <p:cNvSpPr>
            <a:spLocks noGrp="1"/>
          </p:cNvSpPr>
          <p:nvPr>
            <p:ph type="sldNum" sz="quarter" idx="12"/>
          </p:nvPr>
        </p:nvSpPr>
        <p:spPr/>
        <p:txBody>
          <a:bodyPr/>
          <a:lstStyle/>
          <a:p>
            <a:fld id="{442AD375-037F-43D0-B059-5172DA06796A}" type="slidenum">
              <a:rPr lang="de-CH" smtClean="0"/>
              <a:pPr/>
              <a:t>‹Nr.›</a:t>
            </a:fld>
            <a:endParaRPr lang="de-CH" dirty="0"/>
          </a:p>
        </p:txBody>
      </p:sp>
    </p:spTree>
    <p:extLst>
      <p:ext uri="{BB962C8B-B14F-4D97-AF65-F5344CB8AC3E}">
        <p14:creationId xmlns:p14="http://schemas.microsoft.com/office/powerpoint/2010/main" val="479570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ter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dirty="0"/>
          </a:p>
        </p:txBody>
      </p:sp>
      <p:sp>
        <p:nvSpPr>
          <p:cNvPr id="3" name="Inhaltsplatzhalter 2"/>
          <p:cNvSpPr>
            <a:spLocks noGrp="1"/>
          </p:cNvSpPr>
          <p:nvPr>
            <p:ph idx="1" hasCustomPrompt="1"/>
          </p:nvPr>
        </p:nvSpPr>
        <p:spPr>
          <a:xfrm>
            <a:off x="515937" y="2816932"/>
            <a:ext cx="11160125" cy="3491791"/>
          </a:xfrm>
        </p:spPr>
        <p:txBody>
          <a:bodyPr/>
          <a:lstStyle>
            <a:lvl1pPr>
              <a:defRPr/>
            </a:lvl1pPr>
          </a:lstStyle>
          <a:p>
            <a:pPr lvl="0"/>
            <a:r>
              <a:rPr lang="de-DE" dirty="0"/>
              <a:t>Inhalt hinzufügen</a:t>
            </a:r>
          </a:p>
          <a:p>
            <a:pPr lvl="1"/>
            <a:r>
              <a:rPr lang="de-DE" dirty="0"/>
              <a:t>Zweite </a:t>
            </a:r>
            <a:r>
              <a:rPr lang="de-CH" noProof="0" dirty="0"/>
              <a:t>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a:extLst>
              <a:ext uri="{FF2B5EF4-FFF2-40B4-BE49-F238E27FC236}">
                <a16:creationId xmlns:a16="http://schemas.microsoft.com/office/drawing/2014/main" id="{707E4E3B-B029-4FB4-981D-E15979CD6392}"/>
              </a:ext>
            </a:extLst>
          </p:cNvPr>
          <p:cNvSpPr>
            <a:spLocks noGrp="1"/>
          </p:cNvSpPr>
          <p:nvPr>
            <p:ph type="dt" sz="half" idx="10"/>
          </p:nvPr>
        </p:nvSpPr>
        <p:spPr/>
        <p:txBody>
          <a:bodyPr/>
          <a:lstStyle/>
          <a:p>
            <a:fld id="{3D4A7C4B-E426-4241-A51D-6894959551F8}" type="datetime1">
              <a:rPr lang="de-CH" smtClean="0"/>
              <a:t>17.03.2023</a:t>
            </a:fld>
            <a:endParaRPr lang="de-CH" dirty="0"/>
          </a:p>
        </p:txBody>
      </p:sp>
      <p:sp>
        <p:nvSpPr>
          <p:cNvPr id="5" name="Fußzeilenplatzhalter 4">
            <a:extLst>
              <a:ext uri="{FF2B5EF4-FFF2-40B4-BE49-F238E27FC236}">
                <a16:creationId xmlns:a16="http://schemas.microsoft.com/office/drawing/2014/main" id="{1B3A6D9A-857D-4B6F-B977-93015D0393DB}"/>
              </a:ext>
            </a:extLst>
          </p:cNvPr>
          <p:cNvSpPr>
            <a:spLocks noGrp="1"/>
          </p:cNvSpPr>
          <p:nvPr>
            <p:ph type="ftr" sz="quarter" idx="11"/>
          </p:nvPr>
        </p:nvSpPr>
        <p:spPr/>
        <p:txBody>
          <a:bodyPr/>
          <a:lstStyle/>
          <a:p>
            <a:r>
              <a:rPr lang="de-CH"/>
              <a:t>Fusszeile (Ändern über «Einfügen &gt; Kopf- und Fusszeile»)</a:t>
            </a:r>
            <a:endParaRPr lang="de-CH" dirty="0"/>
          </a:p>
        </p:txBody>
      </p:sp>
      <p:sp>
        <p:nvSpPr>
          <p:cNvPr id="6" name="Foliennummernplatzhalter 5">
            <a:extLst>
              <a:ext uri="{FF2B5EF4-FFF2-40B4-BE49-F238E27FC236}">
                <a16:creationId xmlns:a16="http://schemas.microsoft.com/office/drawing/2014/main" id="{28FACFD7-BF65-4DA8-AFDF-1BA2EB68250F}"/>
              </a:ext>
            </a:extLst>
          </p:cNvPr>
          <p:cNvSpPr>
            <a:spLocks noGrp="1"/>
          </p:cNvSpPr>
          <p:nvPr>
            <p:ph type="sldNum" sz="quarter" idx="12"/>
          </p:nvPr>
        </p:nvSpPr>
        <p:spPr/>
        <p:txBody>
          <a:bodyPr/>
          <a:lstStyle/>
          <a:p>
            <a:fld id="{442AD375-037F-43D0-B059-5172DA06796A}" type="slidenum">
              <a:rPr lang="de-CH" smtClean="0"/>
              <a:pPr/>
              <a:t>‹Nr.›</a:t>
            </a:fld>
            <a:endParaRPr lang="de-CH" dirty="0"/>
          </a:p>
        </p:txBody>
      </p:sp>
      <p:sp>
        <p:nvSpPr>
          <p:cNvPr id="9" name="Textplatzhalter 8">
            <a:extLst>
              <a:ext uri="{FF2B5EF4-FFF2-40B4-BE49-F238E27FC236}">
                <a16:creationId xmlns:a16="http://schemas.microsoft.com/office/drawing/2014/main" id="{4BB68EF5-89B5-3491-DD09-C2D1A8303E9A}"/>
              </a:ext>
            </a:extLst>
          </p:cNvPr>
          <p:cNvSpPr>
            <a:spLocks noGrp="1"/>
          </p:cNvSpPr>
          <p:nvPr>
            <p:ph type="body" sz="quarter" idx="13" hasCustomPrompt="1"/>
          </p:nvPr>
        </p:nvSpPr>
        <p:spPr>
          <a:xfrm>
            <a:off x="515938" y="1822450"/>
            <a:ext cx="11160125" cy="849313"/>
          </a:xfrm>
        </p:spPr>
        <p:txBody>
          <a:bodyPr/>
          <a:lstStyle>
            <a:lvl1pPr>
              <a:defRPr b="1"/>
            </a:lvl1pPr>
          </a:lstStyle>
          <a:p>
            <a:pPr lvl="0"/>
            <a:r>
              <a:rPr lang="de-DE" dirty="0"/>
              <a:t>Untertitel oder Lead hinzufügen</a:t>
            </a:r>
          </a:p>
        </p:txBody>
      </p:sp>
    </p:spTree>
    <p:extLst>
      <p:ext uri="{BB962C8B-B14F-4D97-AF65-F5344CB8AC3E}">
        <p14:creationId xmlns:p14="http://schemas.microsoft.com/office/powerpoint/2010/main" val="2107726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dirty="0"/>
          </a:p>
        </p:txBody>
      </p:sp>
      <p:sp>
        <p:nvSpPr>
          <p:cNvPr id="3" name="Inhaltsplatzhalter 2"/>
          <p:cNvSpPr>
            <a:spLocks noGrp="1"/>
          </p:cNvSpPr>
          <p:nvPr>
            <p:ph idx="1" hasCustomPrompt="1"/>
          </p:nvPr>
        </p:nvSpPr>
        <p:spPr>
          <a:xfrm>
            <a:off x="515937" y="1822450"/>
            <a:ext cx="5316155" cy="4486275"/>
          </a:xfrm>
        </p:spPr>
        <p:txBody>
          <a:bodyPr/>
          <a:lstStyle>
            <a:lvl1pPr>
              <a:defRPr/>
            </a:lvl1pPr>
          </a:lstStyle>
          <a:p>
            <a:pPr lvl="0"/>
            <a:r>
              <a:rPr lang="de-DE" dirty="0"/>
              <a:t>Inhalt hinzufügen</a:t>
            </a:r>
          </a:p>
          <a:p>
            <a:pPr lvl="1"/>
            <a:r>
              <a:rPr lang="de-DE" dirty="0"/>
              <a:t>Zweite </a:t>
            </a:r>
            <a:r>
              <a:rPr lang="de-CH" noProof="0" dirty="0"/>
              <a:t>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a:extLst>
              <a:ext uri="{FF2B5EF4-FFF2-40B4-BE49-F238E27FC236}">
                <a16:creationId xmlns:a16="http://schemas.microsoft.com/office/drawing/2014/main" id="{707E4E3B-B029-4FB4-981D-E15979CD6392}"/>
              </a:ext>
            </a:extLst>
          </p:cNvPr>
          <p:cNvSpPr>
            <a:spLocks noGrp="1"/>
          </p:cNvSpPr>
          <p:nvPr>
            <p:ph type="dt" sz="half" idx="10"/>
          </p:nvPr>
        </p:nvSpPr>
        <p:spPr/>
        <p:txBody>
          <a:bodyPr/>
          <a:lstStyle/>
          <a:p>
            <a:fld id="{3D4A7C4B-E426-4241-A51D-6894959551F8}" type="datetime1">
              <a:rPr lang="de-CH" smtClean="0"/>
              <a:t>17.03.2023</a:t>
            </a:fld>
            <a:endParaRPr lang="de-CH" dirty="0"/>
          </a:p>
        </p:txBody>
      </p:sp>
      <p:sp>
        <p:nvSpPr>
          <p:cNvPr id="5" name="Fußzeilenplatzhalter 4">
            <a:extLst>
              <a:ext uri="{FF2B5EF4-FFF2-40B4-BE49-F238E27FC236}">
                <a16:creationId xmlns:a16="http://schemas.microsoft.com/office/drawing/2014/main" id="{1B3A6D9A-857D-4B6F-B977-93015D0393DB}"/>
              </a:ext>
            </a:extLst>
          </p:cNvPr>
          <p:cNvSpPr>
            <a:spLocks noGrp="1"/>
          </p:cNvSpPr>
          <p:nvPr>
            <p:ph type="ftr" sz="quarter" idx="11"/>
          </p:nvPr>
        </p:nvSpPr>
        <p:spPr/>
        <p:txBody>
          <a:bodyPr/>
          <a:lstStyle/>
          <a:p>
            <a:r>
              <a:rPr lang="de-CH"/>
              <a:t>Fusszeile (Ändern über «Einfügen &gt; Kopf- und Fusszeile»)</a:t>
            </a:r>
            <a:endParaRPr lang="de-CH" dirty="0"/>
          </a:p>
        </p:txBody>
      </p:sp>
      <p:sp>
        <p:nvSpPr>
          <p:cNvPr id="6" name="Foliennummernplatzhalter 5">
            <a:extLst>
              <a:ext uri="{FF2B5EF4-FFF2-40B4-BE49-F238E27FC236}">
                <a16:creationId xmlns:a16="http://schemas.microsoft.com/office/drawing/2014/main" id="{28FACFD7-BF65-4DA8-AFDF-1BA2EB68250F}"/>
              </a:ext>
            </a:extLst>
          </p:cNvPr>
          <p:cNvSpPr>
            <a:spLocks noGrp="1"/>
          </p:cNvSpPr>
          <p:nvPr>
            <p:ph type="sldNum" sz="quarter" idx="12"/>
          </p:nvPr>
        </p:nvSpPr>
        <p:spPr/>
        <p:txBody>
          <a:bodyPr/>
          <a:lstStyle/>
          <a:p>
            <a:fld id="{442AD375-037F-43D0-B059-5172DA06796A}" type="slidenum">
              <a:rPr lang="de-CH" smtClean="0"/>
              <a:pPr/>
              <a:t>‹Nr.›</a:t>
            </a:fld>
            <a:endParaRPr lang="de-CH" dirty="0"/>
          </a:p>
        </p:txBody>
      </p:sp>
      <p:sp>
        <p:nvSpPr>
          <p:cNvPr id="9" name="Inhaltsplatzhalter 2">
            <a:extLst>
              <a:ext uri="{FF2B5EF4-FFF2-40B4-BE49-F238E27FC236}">
                <a16:creationId xmlns:a16="http://schemas.microsoft.com/office/drawing/2014/main" id="{2B681213-C32D-F607-2337-B1BD211B35AD}"/>
              </a:ext>
            </a:extLst>
          </p:cNvPr>
          <p:cNvSpPr>
            <a:spLocks noGrp="1"/>
          </p:cNvSpPr>
          <p:nvPr>
            <p:ph idx="13" hasCustomPrompt="1"/>
          </p:nvPr>
        </p:nvSpPr>
        <p:spPr>
          <a:xfrm>
            <a:off x="6348028" y="1822450"/>
            <a:ext cx="5328034" cy="4486275"/>
          </a:xfrm>
        </p:spPr>
        <p:txBody>
          <a:bodyPr/>
          <a:lstStyle>
            <a:lvl1pPr>
              <a:defRPr/>
            </a:lvl1pPr>
          </a:lstStyle>
          <a:p>
            <a:pPr lvl="0"/>
            <a:r>
              <a:rPr lang="de-DE" dirty="0"/>
              <a:t>Inhalt hinzufügen</a:t>
            </a:r>
          </a:p>
          <a:p>
            <a:pPr lvl="1"/>
            <a:r>
              <a:rPr lang="de-DE" dirty="0"/>
              <a:t>Zweite </a:t>
            </a:r>
            <a:r>
              <a:rPr lang="de-CH" noProof="0" dirty="0"/>
              <a:t>Ebene</a:t>
            </a:r>
          </a:p>
          <a:p>
            <a:pPr lvl="2"/>
            <a:r>
              <a:rPr lang="de-DE" dirty="0"/>
              <a:t>Dritte Ebene</a:t>
            </a:r>
          </a:p>
          <a:p>
            <a:pPr lvl="3"/>
            <a:r>
              <a:rPr lang="de-DE" dirty="0"/>
              <a:t>Vierte Ebene</a:t>
            </a:r>
          </a:p>
          <a:p>
            <a:pPr lvl="4"/>
            <a:r>
              <a:rPr lang="de-DE" dirty="0"/>
              <a:t>Fünfte Ebene</a:t>
            </a:r>
            <a:endParaRPr lang="de-CH" dirty="0"/>
          </a:p>
        </p:txBody>
      </p:sp>
    </p:spTree>
    <p:extLst>
      <p:ext uri="{BB962C8B-B14F-4D97-AF65-F5344CB8AC3E}">
        <p14:creationId xmlns:p14="http://schemas.microsoft.com/office/powerpoint/2010/main" val="1619108397"/>
      </p:ext>
    </p:extLst>
  </p:cSld>
  <p:clrMapOvr>
    <a:masterClrMapping/>
  </p:clrMapOvr>
  <p:extLst>
    <p:ext uri="{DCECCB84-F9BA-43D5-87BE-67443E8EF086}">
      <p15:sldGuideLst xmlns:p15="http://schemas.microsoft.com/office/powerpoint/2012/main">
        <p15:guide id="1" pos="3840" userDrawn="1">
          <p15:clr>
            <a:srgbClr val="A4A3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 Bild und Inhalt">
    <p:spTree>
      <p:nvGrpSpPr>
        <p:cNvPr id="1" name=""/>
        <p:cNvGrpSpPr/>
        <p:nvPr/>
      </p:nvGrpSpPr>
      <p:grpSpPr>
        <a:xfrm>
          <a:off x="0" y="0"/>
          <a:ext cx="0" cy="0"/>
          <a:chOff x="0" y="0"/>
          <a:chExt cx="0" cy="0"/>
        </a:xfrm>
      </p:grpSpPr>
      <p:cxnSp>
        <p:nvCxnSpPr>
          <p:cNvPr id="21" name="Gerader Verbinder 20">
            <a:extLst>
              <a:ext uri="{FF2B5EF4-FFF2-40B4-BE49-F238E27FC236}">
                <a16:creationId xmlns:a16="http://schemas.microsoft.com/office/drawing/2014/main" id="{F61C7BE8-125C-78AE-FB71-D23B87BFC08E}"/>
              </a:ext>
            </a:extLst>
          </p:cNvPr>
          <p:cNvCxnSpPr/>
          <p:nvPr userDrawn="1"/>
        </p:nvCxnSpPr>
        <p:spPr>
          <a:xfrm>
            <a:off x="522762" y="1577264"/>
            <a:ext cx="1116012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2" name="Rechteck 21">
            <a:extLst>
              <a:ext uri="{FF2B5EF4-FFF2-40B4-BE49-F238E27FC236}">
                <a16:creationId xmlns:a16="http://schemas.microsoft.com/office/drawing/2014/main" id="{1F02224A-07AF-E574-4162-A3E1037A9B5C}"/>
              </a:ext>
            </a:extLst>
          </p:cNvPr>
          <p:cNvSpPr/>
          <p:nvPr userDrawn="1"/>
        </p:nvSpPr>
        <p:spPr>
          <a:xfrm>
            <a:off x="335360" y="1448780"/>
            <a:ext cx="6012668" cy="288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lstStyle/>
          <a:p>
            <a:r>
              <a:rPr lang="de-DE"/>
              <a:t>Mastertitelformat bearbeiten</a:t>
            </a:r>
            <a:endParaRPr lang="de-CH" dirty="0"/>
          </a:p>
        </p:txBody>
      </p:sp>
      <p:sp>
        <p:nvSpPr>
          <p:cNvPr id="9" name="Inhaltsplatzhalter 2">
            <a:extLst>
              <a:ext uri="{FF2B5EF4-FFF2-40B4-BE49-F238E27FC236}">
                <a16:creationId xmlns:a16="http://schemas.microsoft.com/office/drawing/2014/main" id="{2B681213-C32D-F607-2337-B1BD211B35AD}"/>
              </a:ext>
            </a:extLst>
          </p:cNvPr>
          <p:cNvSpPr>
            <a:spLocks noGrp="1"/>
          </p:cNvSpPr>
          <p:nvPr>
            <p:ph idx="13" hasCustomPrompt="1"/>
          </p:nvPr>
        </p:nvSpPr>
        <p:spPr>
          <a:xfrm>
            <a:off x="6348028" y="1822450"/>
            <a:ext cx="5328034" cy="4486275"/>
          </a:xfrm>
        </p:spPr>
        <p:txBody>
          <a:bodyPr/>
          <a:lstStyle>
            <a:lvl1pPr>
              <a:defRPr/>
            </a:lvl1pPr>
          </a:lstStyle>
          <a:p>
            <a:pPr lvl="0"/>
            <a:r>
              <a:rPr lang="de-DE" dirty="0"/>
              <a:t>Inhalt hinzufügen</a:t>
            </a:r>
          </a:p>
          <a:p>
            <a:pPr lvl="1"/>
            <a:r>
              <a:rPr lang="de-DE" dirty="0"/>
              <a:t>Zweite </a:t>
            </a:r>
            <a:r>
              <a:rPr lang="de-CH" noProof="0" dirty="0"/>
              <a:t>Ebene</a:t>
            </a:r>
          </a:p>
          <a:p>
            <a:pPr lvl="2"/>
            <a:r>
              <a:rPr lang="de-DE" dirty="0"/>
              <a:t>Dritte Ebene</a:t>
            </a:r>
          </a:p>
          <a:p>
            <a:pPr lvl="3"/>
            <a:r>
              <a:rPr lang="de-DE" dirty="0"/>
              <a:t>Vierte Ebene</a:t>
            </a:r>
          </a:p>
          <a:p>
            <a:pPr lvl="4"/>
            <a:r>
              <a:rPr lang="de-DE" dirty="0"/>
              <a:t>Fünfte Ebene</a:t>
            </a:r>
            <a:endParaRPr lang="de-CH" dirty="0"/>
          </a:p>
        </p:txBody>
      </p:sp>
      <p:sp>
        <p:nvSpPr>
          <p:cNvPr id="8" name="Bildplatzhalter 4">
            <a:extLst>
              <a:ext uri="{FF2B5EF4-FFF2-40B4-BE49-F238E27FC236}">
                <a16:creationId xmlns:a16="http://schemas.microsoft.com/office/drawing/2014/main" id="{66C9852D-62B5-A2A3-12BC-1C98127FE78F}"/>
              </a:ext>
            </a:extLst>
          </p:cNvPr>
          <p:cNvSpPr>
            <a:spLocks noGrp="1"/>
          </p:cNvSpPr>
          <p:nvPr>
            <p:ph type="pic" sz="quarter" idx="14"/>
          </p:nvPr>
        </p:nvSpPr>
        <p:spPr>
          <a:xfrm>
            <a:off x="0" y="1556792"/>
            <a:ext cx="5843588" cy="4751933"/>
          </a:xfrm>
          <a:pattFill prst="lgCheck">
            <a:fgClr>
              <a:schemeClr val="bg1">
                <a:lumMod val="85000"/>
              </a:schemeClr>
            </a:fgClr>
            <a:bgClr>
              <a:schemeClr val="bg1"/>
            </a:bgClr>
          </a:pattFill>
        </p:spPr>
        <p:txBody>
          <a:bodyPr tIns="720000" anchor="ctr"/>
          <a:lstStyle>
            <a:lvl1pPr algn="ctr">
              <a:defRPr sz="1200"/>
            </a:lvl1pPr>
          </a:lstStyle>
          <a:p>
            <a:r>
              <a:rPr lang="de-DE"/>
              <a:t>Bild durch Klicken auf Symbol hinzufügen</a:t>
            </a:r>
            <a:endParaRPr lang="de-CH"/>
          </a:p>
        </p:txBody>
      </p:sp>
      <p:pic>
        <p:nvPicPr>
          <p:cNvPr id="10" name="Grafik 9">
            <a:extLst>
              <a:ext uri="{FF2B5EF4-FFF2-40B4-BE49-F238E27FC236}">
                <a16:creationId xmlns:a16="http://schemas.microsoft.com/office/drawing/2014/main" id="{DD59AD09-D8C2-A876-FFFA-4198342760E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5537" y="6432618"/>
            <a:ext cx="1301229" cy="159334"/>
          </a:xfrm>
          <a:prstGeom prst="rect">
            <a:avLst/>
          </a:prstGeom>
        </p:spPr>
      </p:pic>
      <p:sp>
        <p:nvSpPr>
          <p:cNvPr id="18" name="Datumsplatzhalter 17">
            <a:extLst>
              <a:ext uri="{FF2B5EF4-FFF2-40B4-BE49-F238E27FC236}">
                <a16:creationId xmlns:a16="http://schemas.microsoft.com/office/drawing/2014/main" id="{81C3D83A-E907-C943-EDFB-4ADC017CABDC}"/>
              </a:ext>
            </a:extLst>
          </p:cNvPr>
          <p:cNvSpPr>
            <a:spLocks noGrp="1"/>
          </p:cNvSpPr>
          <p:nvPr>
            <p:ph type="dt" sz="half" idx="15"/>
          </p:nvPr>
        </p:nvSpPr>
        <p:spPr/>
        <p:txBody>
          <a:bodyPr/>
          <a:lstStyle/>
          <a:p>
            <a:fld id="{3D4A7C4B-E426-4241-A51D-6894959551F8}" type="datetime1">
              <a:rPr lang="de-CH" smtClean="0"/>
              <a:pPr/>
              <a:t>17.03.2023</a:t>
            </a:fld>
            <a:endParaRPr lang="de-CH" dirty="0"/>
          </a:p>
        </p:txBody>
      </p:sp>
      <p:sp>
        <p:nvSpPr>
          <p:cNvPr id="19" name="Fußzeilenplatzhalter 18">
            <a:extLst>
              <a:ext uri="{FF2B5EF4-FFF2-40B4-BE49-F238E27FC236}">
                <a16:creationId xmlns:a16="http://schemas.microsoft.com/office/drawing/2014/main" id="{90D0FF4B-4AF1-7D2B-D455-B9DD486CAF1D}"/>
              </a:ext>
            </a:extLst>
          </p:cNvPr>
          <p:cNvSpPr>
            <a:spLocks noGrp="1"/>
          </p:cNvSpPr>
          <p:nvPr>
            <p:ph type="ftr" sz="quarter" idx="16"/>
          </p:nvPr>
        </p:nvSpPr>
        <p:spPr/>
        <p:txBody>
          <a:bodyPr/>
          <a:lstStyle/>
          <a:p>
            <a:r>
              <a:rPr lang="de-CH"/>
              <a:t>Fusszeile (Ändern über «Einfügen &gt; Kopf- und Fusszeile»)</a:t>
            </a:r>
            <a:endParaRPr lang="de-CH" dirty="0"/>
          </a:p>
        </p:txBody>
      </p:sp>
      <p:sp>
        <p:nvSpPr>
          <p:cNvPr id="20" name="Foliennummernplatzhalter 19">
            <a:extLst>
              <a:ext uri="{FF2B5EF4-FFF2-40B4-BE49-F238E27FC236}">
                <a16:creationId xmlns:a16="http://schemas.microsoft.com/office/drawing/2014/main" id="{3BF647FF-1883-69FE-F235-6D127F15EDC3}"/>
              </a:ext>
            </a:extLst>
          </p:cNvPr>
          <p:cNvSpPr>
            <a:spLocks noGrp="1"/>
          </p:cNvSpPr>
          <p:nvPr>
            <p:ph type="sldNum" sz="quarter" idx="17"/>
          </p:nvPr>
        </p:nvSpPr>
        <p:spPr/>
        <p:txBody>
          <a:bodyPr/>
          <a:lstStyle/>
          <a:p>
            <a:fld id="{442AD375-037F-43D0-B059-5172DA06796A}" type="slidenum">
              <a:rPr lang="de-CH" smtClean="0"/>
              <a:pPr/>
              <a:t>‹Nr.›</a:t>
            </a:fld>
            <a:endParaRPr lang="de-CH" dirty="0"/>
          </a:p>
        </p:txBody>
      </p:sp>
    </p:spTree>
    <p:extLst>
      <p:ext uri="{BB962C8B-B14F-4D97-AF65-F5344CB8AC3E}">
        <p14:creationId xmlns:p14="http://schemas.microsoft.com/office/powerpoint/2010/main" val="2922806272"/>
      </p:ext>
    </p:extLst>
  </p:cSld>
  <p:clrMapOvr>
    <a:masterClrMapping/>
  </p:clrMapOvr>
  <p:extLst>
    <p:ext uri="{DCECCB84-F9BA-43D5-87BE-67443E8EF086}">
      <p15:sldGuideLst xmlns:p15="http://schemas.microsoft.com/office/powerpoint/2012/main">
        <p15:guide id="1" pos="3840" userDrawn="1">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Zwei Bil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dirty="0"/>
          </a:p>
        </p:txBody>
      </p:sp>
      <p:sp>
        <p:nvSpPr>
          <p:cNvPr id="4" name="Datumsplatzhalter 3">
            <a:extLst>
              <a:ext uri="{FF2B5EF4-FFF2-40B4-BE49-F238E27FC236}">
                <a16:creationId xmlns:a16="http://schemas.microsoft.com/office/drawing/2014/main" id="{707E4E3B-B029-4FB4-981D-E15979CD6392}"/>
              </a:ext>
            </a:extLst>
          </p:cNvPr>
          <p:cNvSpPr>
            <a:spLocks noGrp="1"/>
          </p:cNvSpPr>
          <p:nvPr>
            <p:ph type="dt" sz="half" idx="10"/>
          </p:nvPr>
        </p:nvSpPr>
        <p:spPr/>
        <p:txBody>
          <a:bodyPr/>
          <a:lstStyle/>
          <a:p>
            <a:fld id="{3D4A7C4B-E426-4241-A51D-6894959551F8}" type="datetime1">
              <a:rPr lang="de-CH" smtClean="0"/>
              <a:t>17.03.2023</a:t>
            </a:fld>
            <a:endParaRPr lang="de-CH" dirty="0"/>
          </a:p>
        </p:txBody>
      </p:sp>
      <p:sp>
        <p:nvSpPr>
          <p:cNvPr id="5" name="Fußzeilenplatzhalter 4">
            <a:extLst>
              <a:ext uri="{FF2B5EF4-FFF2-40B4-BE49-F238E27FC236}">
                <a16:creationId xmlns:a16="http://schemas.microsoft.com/office/drawing/2014/main" id="{1B3A6D9A-857D-4B6F-B977-93015D0393DB}"/>
              </a:ext>
            </a:extLst>
          </p:cNvPr>
          <p:cNvSpPr>
            <a:spLocks noGrp="1"/>
          </p:cNvSpPr>
          <p:nvPr>
            <p:ph type="ftr" sz="quarter" idx="11"/>
          </p:nvPr>
        </p:nvSpPr>
        <p:spPr/>
        <p:txBody>
          <a:bodyPr/>
          <a:lstStyle/>
          <a:p>
            <a:r>
              <a:rPr lang="de-CH"/>
              <a:t>Fusszeile (Ändern über «Einfügen &gt; Kopf- und Fusszeile»)</a:t>
            </a:r>
            <a:endParaRPr lang="de-CH" dirty="0"/>
          </a:p>
        </p:txBody>
      </p:sp>
      <p:sp>
        <p:nvSpPr>
          <p:cNvPr id="6" name="Foliennummernplatzhalter 5">
            <a:extLst>
              <a:ext uri="{FF2B5EF4-FFF2-40B4-BE49-F238E27FC236}">
                <a16:creationId xmlns:a16="http://schemas.microsoft.com/office/drawing/2014/main" id="{28FACFD7-BF65-4DA8-AFDF-1BA2EB68250F}"/>
              </a:ext>
            </a:extLst>
          </p:cNvPr>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D6955A8D-5381-FDC8-4F45-C8E891DD7FA4}"/>
              </a:ext>
            </a:extLst>
          </p:cNvPr>
          <p:cNvSpPr>
            <a:spLocks noGrp="1"/>
          </p:cNvSpPr>
          <p:nvPr>
            <p:ph type="body" sz="quarter" idx="14"/>
          </p:nvPr>
        </p:nvSpPr>
        <p:spPr>
          <a:xfrm>
            <a:off x="515938" y="4761149"/>
            <a:ext cx="5327650" cy="1547576"/>
          </a:xfrm>
          <a:solidFill>
            <a:schemeClr val="tx2">
              <a:lumMod val="20000"/>
              <a:lumOff val="80000"/>
            </a:schemeClr>
          </a:solidFill>
        </p:spPr>
        <p:txBody>
          <a:bodyPr lIns="216000" tIns="144000" rIns="216000" bIns="72000"/>
          <a:lstStyle>
            <a:lvl1pPr>
              <a:defRPr sz="2000"/>
            </a:lvl1pPr>
            <a:lvl2pPr>
              <a:spcAft>
                <a:spcPts val="0"/>
              </a:spcAft>
              <a:defRPr sz="2000"/>
            </a:lvl2pPr>
            <a:lvl3pPr>
              <a:spcAft>
                <a:spcPts val="0"/>
              </a:spcAft>
              <a:defRPr/>
            </a:lvl3pPr>
          </a:lstStyle>
          <a:p>
            <a:pPr lvl="0"/>
            <a:r>
              <a:rPr lang="de-DE"/>
              <a:t>Mastertextformat bearbeiten
Zweite Ebene
Dritte Ebene
Vierte Ebene
Fünfte Ebene</a:t>
            </a:r>
            <a:endParaRPr lang="de-DE" dirty="0"/>
          </a:p>
        </p:txBody>
      </p:sp>
      <p:sp>
        <p:nvSpPr>
          <p:cNvPr id="11" name="Textplatzhalter 9">
            <a:extLst>
              <a:ext uri="{FF2B5EF4-FFF2-40B4-BE49-F238E27FC236}">
                <a16:creationId xmlns:a16="http://schemas.microsoft.com/office/drawing/2014/main" id="{41305583-0CF5-0E77-B966-270F9C3DE06E}"/>
              </a:ext>
            </a:extLst>
          </p:cNvPr>
          <p:cNvSpPr>
            <a:spLocks noGrp="1"/>
          </p:cNvSpPr>
          <p:nvPr>
            <p:ph type="body" sz="quarter" idx="15"/>
          </p:nvPr>
        </p:nvSpPr>
        <p:spPr>
          <a:xfrm>
            <a:off x="6348412" y="4761149"/>
            <a:ext cx="5327650" cy="1547576"/>
          </a:xfrm>
          <a:solidFill>
            <a:schemeClr val="tx2">
              <a:lumMod val="20000"/>
              <a:lumOff val="80000"/>
            </a:schemeClr>
          </a:solidFill>
        </p:spPr>
        <p:txBody>
          <a:bodyPr lIns="216000" tIns="144000" rIns="216000" bIns="72000"/>
          <a:lstStyle>
            <a:lvl1pPr>
              <a:defRPr sz="2000"/>
            </a:lvl1pPr>
            <a:lvl2pPr>
              <a:spcAft>
                <a:spcPts val="0"/>
              </a:spcAft>
              <a:defRPr sz="2000"/>
            </a:lvl2pPr>
            <a:lvl3pPr>
              <a:spcAft>
                <a:spcPts val="0"/>
              </a:spcAft>
              <a:defRPr/>
            </a:lvl3pPr>
          </a:lstStyle>
          <a:p>
            <a:pPr lvl="0"/>
            <a:r>
              <a:rPr lang="de-DE"/>
              <a:t>Mastertextformat bearbeiten
Zweite Ebene
Dritte Ebene
Vierte Ebene
Fünfte Ebene</a:t>
            </a:r>
            <a:endParaRPr lang="de-DE" dirty="0"/>
          </a:p>
        </p:txBody>
      </p:sp>
      <p:sp>
        <p:nvSpPr>
          <p:cNvPr id="12" name="Bildplatzhalter 4">
            <a:extLst>
              <a:ext uri="{FF2B5EF4-FFF2-40B4-BE49-F238E27FC236}">
                <a16:creationId xmlns:a16="http://schemas.microsoft.com/office/drawing/2014/main" id="{A29EC626-6CE9-CF39-870D-A99BF14517C2}"/>
              </a:ext>
            </a:extLst>
          </p:cNvPr>
          <p:cNvSpPr>
            <a:spLocks noGrp="1"/>
          </p:cNvSpPr>
          <p:nvPr>
            <p:ph type="pic" sz="quarter" idx="13"/>
          </p:nvPr>
        </p:nvSpPr>
        <p:spPr>
          <a:xfrm>
            <a:off x="515938" y="1556792"/>
            <a:ext cx="5327650" cy="3204357"/>
          </a:xfrm>
          <a:pattFill prst="lgCheck">
            <a:fgClr>
              <a:schemeClr val="bg1">
                <a:lumMod val="85000"/>
              </a:schemeClr>
            </a:fgClr>
            <a:bgClr>
              <a:schemeClr val="bg1"/>
            </a:bgClr>
          </a:pattFill>
        </p:spPr>
        <p:txBody>
          <a:bodyPr tIns="720000" anchor="ctr"/>
          <a:lstStyle>
            <a:lvl1pPr algn="ctr">
              <a:defRPr sz="1200"/>
            </a:lvl1pPr>
          </a:lstStyle>
          <a:p>
            <a:r>
              <a:rPr lang="de-DE"/>
              <a:t>Bild durch Klicken auf Symbol hinzufügen</a:t>
            </a:r>
            <a:endParaRPr lang="de-CH"/>
          </a:p>
        </p:txBody>
      </p:sp>
      <p:sp>
        <p:nvSpPr>
          <p:cNvPr id="13" name="Bildplatzhalter 4">
            <a:extLst>
              <a:ext uri="{FF2B5EF4-FFF2-40B4-BE49-F238E27FC236}">
                <a16:creationId xmlns:a16="http://schemas.microsoft.com/office/drawing/2014/main" id="{2DD7FB9B-5D5A-4EC6-CA68-471B29EFE29B}"/>
              </a:ext>
            </a:extLst>
          </p:cNvPr>
          <p:cNvSpPr>
            <a:spLocks noGrp="1"/>
          </p:cNvSpPr>
          <p:nvPr>
            <p:ph type="pic" sz="quarter" idx="16"/>
          </p:nvPr>
        </p:nvSpPr>
        <p:spPr>
          <a:xfrm>
            <a:off x="6344246" y="1556792"/>
            <a:ext cx="5327650" cy="3204357"/>
          </a:xfrm>
          <a:pattFill prst="lgCheck">
            <a:fgClr>
              <a:schemeClr val="bg1">
                <a:lumMod val="85000"/>
              </a:schemeClr>
            </a:fgClr>
            <a:bgClr>
              <a:schemeClr val="bg1"/>
            </a:bgClr>
          </a:pattFill>
        </p:spPr>
        <p:txBody>
          <a:bodyPr tIns="720000" anchor="ctr"/>
          <a:lstStyle>
            <a:lvl1pPr algn="ctr">
              <a:defRPr sz="1200"/>
            </a:lvl1pPr>
          </a:lstStyle>
          <a:p>
            <a:r>
              <a:rPr lang="de-DE"/>
              <a:t>Bild durch Klicken auf Symbol hinzufügen</a:t>
            </a:r>
            <a:endParaRPr lang="de-CH"/>
          </a:p>
        </p:txBody>
      </p:sp>
      <p:pic>
        <p:nvPicPr>
          <p:cNvPr id="14" name="Grafik 13">
            <a:extLst>
              <a:ext uri="{FF2B5EF4-FFF2-40B4-BE49-F238E27FC236}">
                <a16:creationId xmlns:a16="http://schemas.microsoft.com/office/drawing/2014/main" id="{78707EA6-B540-AD84-0936-A8799AAECD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5537" y="6432618"/>
            <a:ext cx="1301229" cy="159334"/>
          </a:xfrm>
          <a:prstGeom prst="rect">
            <a:avLst/>
          </a:prstGeom>
        </p:spPr>
      </p:pic>
    </p:spTree>
    <p:extLst>
      <p:ext uri="{BB962C8B-B14F-4D97-AF65-F5344CB8AC3E}">
        <p14:creationId xmlns:p14="http://schemas.microsoft.com/office/powerpoint/2010/main" val="1163609901"/>
      </p:ext>
    </p:extLst>
  </p:cSld>
  <p:clrMapOvr>
    <a:masterClrMapping/>
  </p:clrMapOvr>
  <p:extLst>
    <p:ext uri="{DCECCB84-F9BA-43D5-87BE-67443E8EF086}">
      <p15:sldGuideLst xmlns:p15="http://schemas.microsoft.com/office/powerpoint/2012/main">
        <p15:guide id="1" pos="3840" userDrawn="1">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Vier Bilder">
    <p:spTree>
      <p:nvGrpSpPr>
        <p:cNvPr id="1" name=""/>
        <p:cNvGrpSpPr/>
        <p:nvPr/>
      </p:nvGrpSpPr>
      <p:grpSpPr>
        <a:xfrm>
          <a:off x="0" y="0"/>
          <a:ext cx="0" cy="0"/>
          <a:chOff x="0" y="0"/>
          <a:chExt cx="0" cy="0"/>
        </a:xfrm>
      </p:grpSpPr>
      <p:sp>
        <p:nvSpPr>
          <p:cNvPr id="12" name="Bildplatzhalter 4">
            <a:extLst>
              <a:ext uri="{FF2B5EF4-FFF2-40B4-BE49-F238E27FC236}">
                <a16:creationId xmlns:a16="http://schemas.microsoft.com/office/drawing/2014/main" id="{A29EC626-6CE9-CF39-870D-A99BF14517C2}"/>
              </a:ext>
            </a:extLst>
          </p:cNvPr>
          <p:cNvSpPr>
            <a:spLocks noGrp="1"/>
          </p:cNvSpPr>
          <p:nvPr>
            <p:ph type="pic" sz="quarter" idx="13"/>
          </p:nvPr>
        </p:nvSpPr>
        <p:spPr>
          <a:xfrm>
            <a:off x="0" y="0"/>
            <a:ext cx="8472264" cy="6858000"/>
          </a:xfrm>
          <a:pattFill prst="lgCheck">
            <a:fgClr>
              <a:schemeClr val="bg1">
                <a:lumMod val="85000"/>
              </a:schemeClr>
            </a:fgClr>
            <a:bgClr>
              <a:schemeClr val="bg1"/>
            </a:bgClr>
          </a:pattFill>
        </p:spPr>
        <p:txBody>
          <a:bodyPr tIns="720000" anchor="ctr"/>
          <a:lstStyle>
            <a:lvl1pPr algn="ctr">
              <a:defRPr sz="1200"/>
            </a:lvl1pPr>
          </a:lstStyle>
          <a:p>
            <a:r>
              <a:rPr lang="de-DE"/>
              <a:t>Bild durch Klicken auf Symbol hinzufügen</a:t>
            </a:r>
            <a:endParaRPr lang="de-CH"/>
          </a:p>
        </p:txBody>
      </p:sp>
      <p:sp>
        <p:nvSpPr>
          <p:cNvPr id="13" name="Bildplatzhalter 4">
            <a:extLst>
              <a:ext uri="{FF2B5EF4-FFF2-40B4-BE49-F238E27FC236}">
                <a16:creationId xmlns:a16="http://schemas.microsoft.com/office/drawing/2014/main" id="{2DD7FB9B-5D5A-4EC6-CA68-471B29EFE29B}"/>
              </a:ext>
            </a:extLst>
          </p:cNvPr>
          <p:cNvSpPr>
            <a:spLocks noGrp="1"/>
          </p:cNvSpPr>
          <p:nvPr>
            <p:ph type="pic" sz="quarter" idx="16"/>
          </p:nvPr>
        </p:nvSpPr>
        <p:spPr>
          <a:xfrm>
            <a:off x="8652284" y="2348881"/>
            <a:ext cx="3539716" cy="2160239"/>
          </a:xfrm>
          <a:pattFill prst="lgCheck">
            <a:fgClr>
              <a:schemeClr val="bg1">
                <a:lumMod val="85000"/>
              </a:schemeClr>
            </a:fgClr>
            <a:bgClr>
              <a:schemeClr val="bg1"/>
            </a:bgClr>
          </a:pattFill>
        </p:spPr>
        <p:txBody>
          <a:bodyPr tIns="720000" anchor="ctr"/>
          <a:lstStyle>
            <a:lvl1pPr algn="ctr">
              <a:defRPr sz="1100"/>
            </a:lvl1pPr>
          </a:lstStyle>
          <a:p>
            <a:r>
              <a:rPr lang="de-DE"/>
              <a:t>Bild durch Klicken auf Symbol hinzufügen</a:t>
            </a:r>
            <a:endParaRPr lang="de-CH" dirty="0"/>
          </a:p>
        </p:txBody>
      </p:sp>
      <p:sp>
        <p:nvSpPr>
          <p:cNvPr id="15" name="Datumsplatzhalter 3">
            <a:extLst>
              <a:ext uri="{FF2B5EF4-FFF2-40B4-BE49-F238E27FC236}">
                <a16:creationId xmlns:a16="http://schemas.microsoft.com/office/drawing/2014/main" id="{21FAAB10-75A5-8387-9D75-8E2A55C00E34}"/>
              </a:ext>
            </a:extLst>
          </p:cNvPr>
          <p:cNvSpPr>
            <a:spLocks noGrp="1"/>
          </p:cNvSpPr>
          <p:nvPr>
            <p:ph type="dt" sz="half" idx="10"/>
          </p:nvPr>
        </p:nvSpPr>
        <p:spPr>
          <a:xfrm>
            <a:off x="12252684" y="0"/>
            <a:ext cx="72000" cy="72000"/>
          </a:xfrm>
        </p:spPr>
        <p:txBody>
          <a:bodyPr/>
          <a:lstStyle>
            <a:lvl1pPr>
              <a:defRPr sz="100">
                <a:solidFill>
                  <a:schemeClr val="bg1"/>
                </a:solidFill>
              </a:defRPr>
            </a:lvl1pPr>
          </a:lstStyle>
          <a:p>
            <a:fld id="{3D4A7C4B-E426-4241-A51D-6894959551F8}" type="datetime1">
              <a:rPr lang="de-CH" smtClean="0"/>
              <a:pPr/>
              <a:t>17.03.2023</a:t>
            </a:fld>
            <a:endParaRPr lang="de-CH" dirty="0"/>
          </a:p>
        </p:txBody>
      </p:sp>
      <p:sp>
        <p:nvSpPr>
          <p:cNvPr id="16" name="Fußzeilenplatzhalter 5">
            <a:extLst>
              <a:ext uri="{FF2B5EF4-FFF2-40B4-BE49-F238E27FC236}">
                <a16:creationId xmlns:a16="http://schemas.microsoft.com/office/drawing/2014/main" id="{7209B2E9-C86E-07C1-1AF4-BCD66070BA81}"/>
              </a:ext>
            </a:extLst>
          </p:cNvPr>
          <p:cNvSpPr>
            <a:spLocks noGrp="1"/>
          </p:cNvSpPr>
          <p:nvPr>
            <p:ph type="ftr" sz="quarter" idx="11"/>
          </p:nvPr>
        </p:nvSpPr>
        <p:spPr>
          <a:xfrm>
            <a:off x="12252684" y="0"/>
            <a:ext cx="72000" cy="72000"/>
          </a:xfrm>
        </p:spPr>
        <p:txBody>
          <a:bodyPr/>
          <a:lstStyle>
            <a:lvl1pPr>
              <a:defRPr sz="100">
                <a:solidFill>
                  <a:schemeClr val="bg1"/>
                </a:solidFill>
              </a:defRPr>
            </a:lvl1pPr>
          </a:lstStyle>
          <a:p>
            <a:r>
              <a:rPr lang="de-CH"/>
              <a:t>Fusszeile (Ändern über «Einfügen &gt; Kopf- und Fusszeile»)</a:t>
            </a:r>
            <a:endParaRPr lang="de-CH" dirty="0"/>
          </a:p>
        </p:txBody>
      </p:sp>
      <p:sp>
        <p:nvSpPr>
          <p:cNvPr id="17" name="Foliennummernplatzhalter 7">
            <a:extLst>
              <a:ext uri="{FF2B5EF4-FFF2-40B4-BE49-F238E27FC236}">
                <a16:creationId xmlns:a16="http://schemas.microsoft.com/office/drawing/2014/main" id="{2158D5C9-B32C-E888-81FE-2988944C6020}"/>
              </a:ext>
            </a:extLst>
          </p:cNvPr>
          <p:cNvSpPr>
            <a:spLocks noGrp="1"/>
          </p:cNvSpPr>
          <p:nvPr>
            <p:ph type="sldNum" sz="quarter" idx="12"/>
          </p:nvPr>
        </p:nvSpPr>
        <p:spPr>
          <a:xfrm>
            <a:off x="12252684" y="0"/>
            <a:ext cx="72000" cy="72000"/>
          </a:xfrm>
        </p:spPr>
        <p:txBody>
          <a:bodyPr/>
          <a:lstStyle>
            <a:lvl1pPr>
              <a:defRPr sz="100">
                <a:solidFill>
                  <a:schemeClr val="bg1"/>
                </a:solidFill>
              </a:defRPr>
            </a:lvl1pPr>
          </a:lstStyle>
          <a:p>
            <a:fld id="{442AD375-037F-43D0-B059-5172DA06796A}" type="slidenum">
              <a:rPr lang="de-CH" smtClean="0"/>
              <a:pPr/>
              <a:t>‹Nr.›</a:t>
            </a:fld>
            <a:endParaRPr lang="de-CH" dirty="0"/>
          </a:p>
        </p:txBody>
      </p:sp>
      <p:sp>
        <p:nvSpPr>
          <p:cNvPr id="18" name="Bildplatzhalter 4">
            <a:extLst>
              <a:ext uri="{FF2B5EF4-FFF2-40B4-BE49-F238E27FC236}">
                <a16:creationId xmlns:a16="http://schemas.microsoft.com/office/drawing/2014/main" id="{ECA0F87F-E8C8-E9C3-E25F-F38E09805002}"/>
              </a:ext>
            </a:extLst>
          </p:cNvPr>
          <p:cNvSpPr>
            <a:spLocks noGrp="1"/>
          </p:cNvSpPr>
          <p:nvPr>
            <p:ph type="pic" sz="quarter" idx="17"/>
          </p:nvPr>
        </p:nvSpPr>
        <p:spPr>
          <a:xfrm>
            <a:off x="8652234" y="0"/>
            <a:ext cx="3539716" cy="2160239"/>
          </a:xfrm>
          <a:pattFill prst="lgCheck">
            <a:fgClr>
              <a:schemeClr val="bg1">
                <a:lumMod val="85000"/>
              </a:schemeClr>
            </a:fgClr>
            <a:bgClr>
              <a:schemeClr val="bg1"/>
            </a:bgClr>
          </a:pattFill>
        </p:spPr>
        <p:txBody>
          <a:bodyPr tIns="720000" anchor="ctr"/>
          <a:lstStyle>
            <a:lvl1pPr algn="ctr">
              <a:defRPr sz="1100"/>
            </a:lvl1pPr>
          </a:lstStyle>
          <a:p>
            <a:r>
              <a:rPr lang="de-DE"/>
              <a:t>Bild durch Klicken auf Symbol hinzufügen</a:t>
            </a:r>
            <a:endParaRPr lang="de-CH" dirty="0"/>
          </a:p>
        </p:txBody>
      </p:sp>
      <p:sp>
        <p:nvSpPr>
          <p:cNvPr id="19" name="Bildplatzhalter 4">
            <a:extLst>
              <a:ext uri="{FF2B5EF4-FFF2-40B4-BE49-F238E27FC236}">
                <a16:creationId xmlns:a16="http://schemas.microsoft.com/office/drawing/2014/main" id="{47196FC5-E22F-5C8D-8756-9630F7C9A67F}"/>
              </a:ext>
            </a:extLst>
          </p:cNvPr>
          <p:cNvSpPr>
            <a:spLocks noGrp="1"/>
          </p:cNvSpPr>
          <p:nvPr>
            <p:ph type="pic" sz="quarter" idx="18"/>
          </p:nvPr>
        </p:nvSpPr>
        <p:spPr>
          <a:xfrm>
            <a:off x="8652234" y="4697761"/>
            <a:ext cx="3539716" cy="2160239"/>
          </a:xfrm>
          <a:pattFill prst="lgCheck">
            <a:fgClr>
              <a:schemeClr val="bg1">
                <a:lumMod val="85000"/>
              </a:schemeClr>
            </a:fgClr>
            <a:bgClr>
              <a:schemeClr val="bg1"/>
            </a:bgClr>
          </a:pattFill>
        </p:spPr>
        <p:txBody>
          <a:bodyPr tIns="720000" anchor="ctr"/>
          <a:lstStyle>
            <a:lvl1pPr algn="ctr">
              <a:defRPr sz="1100"/>
            </a:lvl1pPr>
          </a:lstStyle>
          <a:p>
            <a:r>
              <a:rPr lang="de-DE"/>
              <a:t>Bild durch Klicken auf Symbol hinzufügen</a:t>
            </a:r>
            <a:endParaRPr lang="de-CH" dirty="0"/>
          </a:p>
        </p:txBody>
      </p:sp>
    </p:spTree>
    <p:extLst>
      <p:ext uri="{BB962C8B-B14F-4D97-AF65-F5344CB8AC3E}">
        <p14:creationId xmlns:p14="http://schemas.microsoft.com/office/powerpoint/2010/main" val="521220556"/>
      </p:ext>
    </p:extLst>
  </p:cSld>
  <p:clrMapOvr>
    <a:masterClrMapping/>
  </p:clrMapOvr>
  <p:extLst>
    <p:ext uri="{DCECCB84-F9BA-43D5-87BE-67443E8EF086}">
      <p15:sldGuideLst xmlns:p15="http://schemas.microsoft.com/office/powerpoint/2012/main">
        <p15:guide id="1" pos="3840" userDrawn="1">
          <p15:clr>
            <a:srgbClr val="A4A3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d Bild">
    <p:spTree>
      <p:nvGrpSpPr>
        <p:cNvPr id="1" name=""/>
        <p:cNvGrpSpPr/>
        <p:nvPr/>
      </p:nvGrpSpPr>
      <p:grpSpPr>
        <a:xfrm>
          <a:off x="0" y="0"/>
          <a:ext cx="0" cy="0"/>
          <a:chOff x="0" y="0"/>
          <a:chExt cx="0" cy="0"/>
        </a:xfrm>
      </p:grpSpPr>
      <p:sp>
        <p:nvSpPr>
          <p:cNvPr id="2" name="Titel 1"/>
          <p:cNvSpPr>
            <a:spLocks noGrp="1"/>
          </p:cNvSpPr>
          <p:nvPr>
            <p:ph type="title"/>
          </p:nvPr>
        </p:nvSpPr>
        <p:spPr>
          <a:xfrm>
            <a:off x="515937" y="461818"/>
            <a:ext cx="6876207" cy="870259"/>
          </a:xfrm>
        </p:spPr>
        <p:txBody>
          <a:bodyPr/>
          <a:lstStyle/>
          <a:p>
            <a:r>
              <a:rPr lang="de-DE"/>
              <a:t>Mastertitelformat bearbeiten</a:t>
            </a:r>
            <a:endParaRPr lang="de-CH" dirty="0"/>
          </a:p>
        </p:txBody>
      </p:sp>
      <p:sp>
        <p:nvSpPr>
          <p:cNvPr id="5" name="Bildplatzhalter 4">
            <a:extLst>
              <a:ext uri="{FF2B5EF4-FFF2-40B4-BE49-F238E27FC236}">
                <a16:creationId xmlns:a16="http://schemas.microsoft.com/office/drawing/2014/main" id="{1024D5AC-18B7-42A0-8763-5161D9B6B298}"/>
              </a:ext>
            </a:extLst>
          </p:cNvPr>
          <p:cNvSpPr>
            <a:spLocks noGrp="1"/>
          </p:cNvSpPr>
          <p:nvPr>
            <p:ph type="pic" sz="quarter" idx="13"/>
          </p:nvPr>
        </p:nvSpPr>
        <p:spPr>
          <a:xfrm>
            <a:off x="0" y="1556792"/>
            <a:ext cx="12191996" cy="4751933"/>
          </a:xfrm>
          <a:pattFill prst="lgCheck">
            <a:fgClr>
              <a:schemeClr val="bg1">
                <a:lumMod val="85000"/>
              </a:schemeClr>
            </a:fgClr>
            <a:bgClr>
              <a:schemeClr val="bg1"/>
            </a:bgClr>
          </a:pattFill>
        </p:spPr>
        <p:txBody>
          <a:bodyPr tIns="720000" anchor="ctr"/>
          <a:lstStyle>
            <a:lvl1pPr algn="ctr">
              <a:defRPr sz="1200"/>
            </a:lvl1pPr>
          </a:lstStyle>
          <a:p>
            <a:r>
              <a:rPr lang="de-DE"/>
              <a:t>Bild durch Klicken auf Symbol hinzufügen</a:t>
            </a:r>
            <a:endParaRPr lang="de-CH"/>
          </a:p>
        </p:txBody>
      </p:sp>
      <p:sp>
        <p:nvSpPr>
          <p:cNvPr id="3" name="Datumsplatzhalter 2">
            <a:extLst>
              <a:ext uri="{FF2B5EF4-FFF2-40B4-BE49-F238E27FC236}">
                <a16:creationId xmlns:a16="http://schemas.microsoft.com/office/drawing/2014/main" id="{BEB216CB-AE9D-4C01-AD48-4B7915875192}"/>
              </a:ext>
            </a:extLst>
          </p:cNvPr>
          <p:cNvSpPr>
            <a:spLocks noGrp="1"/>
          </p:cNvSpPr>
          <p:nvPr>
            <p:ph type="dt" sz="half" idx="14"/>
          </p:nvPr>
        </p:nvSpPr>
        <p:spPr/>
        <p:txBody>
          <a:bodyPr/>
          <a:lstStyle/>
          <a:p>
            <a:fld id="{3D4A7C4B-E426-4241-A51D-6894959551F8}" type="datetime1">
              <a:rPr lang="de-CH" smtClean="0"/>
              <a:t>17.03.2023</a:t>
            </a:fld>
            <a:endParaRPr lang="de-CH" dirty="0"/>
          </a:p>
        </p:txBody>
      </p:sp>
      <p:sp>
        <p:nvSpPr>
          <p:cNvPr id="4" name="Fußzeilenplatzhalter 3">
            <a:extLst>
              <a:ext uri="{FF2B5EF4-FFF2-40B4-BE49-F238E27FC236}">
                <a16:creationId xmlns:a16="http://schemas.microsoft.com/office/drawing/2014/main" id="{43E67269-0443-40A6-8D53-CF9C30AE7206}"/>
              </a:ext>
            </a:extLst>
          </p:cNvPr>
          <p:cNvSpPr>
            <a:spLocks noGrp="1"/>
          </p:cNvSpPr>
          <p:nvPr>
            <p:ph type="ftr" sz="quarter" idx="15"/>
          </p:nvPr>
        </p:nvSpPr>
        <p:spPr/>
        <p:txBody>
          <a:bodyPr/>
          <a:lstStyle/>
          <a:p>
            <a:r>
              <a:rPr lang="de-CH"/>
              <a:t>Fusszeile (Ändern über «Einfügen &gt; Kopf- und Fusszeile»)</a:t>
            </a:r>
            <a:endParaRPr lang="de-CH" dirty="0"/>
          </a:p>
        </p:txBody>
      </p:sp>
      <p:sp>
        <p:nvSpPr>
          <p:cNvPr id="6" name="Foliennummernplatzhalter 5">
            <a:extLst>
              <a:ext uri="{FF2B5EF4-FFF2-40B4-BE49-F238E27FC236}">
                <a16:creationId xmlns:a16="http://schemas.microsoft.com/office/drawing/2014/main" id="{1FD2179C-3288-47A5-A587-1B7255A2C3E5}"/>
              </a:ext>
            </a:extLst>
          </p:cNvPr>
          <p:cNvSpPr>
            <a:spLocks noGrp="1"/>
          </p:cNvSpPr>
          <p:nvPr>
            <p:ph type="sldNum" sz="quarter" idx="16"/>
          </p:nvPr>
        </p:nvSpPr>
        <p:spPr/>
        <p:txBody>
          <a:bodyPr/>
          <a:lstStyle/>
          <a:p>
            <a:fld id="{442AD375-037F-43D0-B059-5172DA06796A}" type="slidenum">
              <a:rPr lang="de-CH" smtClean="0"/>
              <a:pPr/>
              <a:t>‹Nr.›</a:t>
            </a:fld>
            <a:endParaRPr lang="de-CH" dirty="0"/>
          </a:p>
        </p:txBody>
      </p:sp>
      <p:sp>
        <p:nvSpPr>
          <p:cNvPr id="9" name="Textplatzhalter 8">
            <a:extLst>
              <a:ext uri="{FF2B5EF4-FFF2-40B4-BE49-F238E27FC236}">
                <a16:creationId xmlns:a16="http://schemas.microsoft.com/office/drawing/2014/main" id="{A5ED6E8B-B32A-1F30-32AC-AE92EE46289C}"/>
              </a:ext>
            </a:extLst>
          </p:cNvPr>
          <p:cNvSpPr>
            <a:spLocks noGrp="1"/>
          </p:cNvSpPr>
          <p:nvPr>
            <p:ph type="body" sz="quarter" idx="17" hasCustomPrompt="1"/>
          </p:nvPr>
        </p:nvSpPr>
        <p:spPr>
          <a:xfrm>
            <a:off x="7934325" y="485775"/>
            <a:ext cx="3741737" cy="846302"/>
          </a:xfrm>
        </p:spPr>
        <p:txBody>
          <a:bodyPr/>
          <a:lstStyle>
            <a:lvl1pPr>
              <a:defRPr sz="1700"/>
            </a:lvl1pPr>
            <a:lvl2pPr marL="360363" indent="0">
              <a:buNone/>
              <a:defRPr/>
            </a:lvl2pPr>
          </a:lstStyle>
          <a:p>
            <a:pPr lvl="0"/>
            <a:r>
              <a:rPr lang="de-CH" dirty="0"/>
              <a:t>T</a:t>
            </a:r>
            <a:r>
              <a:rPr lang="de-DE" dirty="0"/>
              <a:t>ext auf bis zu drei Zeilen hinzufügen</a:t>
            </a:r>
          </a:p>
        </p:txBody>
      </p:sp>
    </p:spTree>
    <p:extLst>
      <p:ext uri="{BB962C8B-B14F-4D97-AF65-F5344CB8AC3E}">
        <p14:creationId xmlns:p14="http://schemas.microsoft.com/office/powerpoint/2010/main" val="2451753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15937" y="461818"/>
            <a:ext cx="11160126" cy="870259"/>
          </a:xfrm>
          <a:prstGeom prst="rect">
            <a:avLst/>
          </a:prstGeom>
        </p:spPr>
        <p:txBody>
          <a:bodyPr vert="horz" lIns="0" tIns="0" rIns="0" bIns="0" rtlCol="0" anchor="t">
            <a:noAutofit/>
          </a:bodyPr>
          <a:lstStyle/>
          <a:p>
            <a:endParaRPr lang="de-CH" dirty="0"/>
          </a:p>
        </p:txBody>
      </p:sp>
      <p:sp>
        <p:nvSpPr>
          <p:cNvPr id="3" name="Textplatzhalter 2"/>
          <p:cNvSpPr>
            <a:spLocks noGrp="1"/>
          </p:cNvSpPr>
          <p:nvPr>
            <p:ph type="body" idx="1"/>
          </p:nvPr>
        </p:nvSpPr>
        <p:spPr>
          <a:xfrm>
            <a:off x="515937" y="1822450"/>
            <a:ext cx="11160125" cy="4486273"/>
          </a:xfrm>
          <a:prstGeom prst="rect">
            <a:avLst/>
          </a:prstGeom>
        </p:spPr>
        <p:txBody>
          <a:bodyPr vert="horz" lIns="0" tIns="0" rIns="0" bIns="0" rtlCol="0">
            <a:noAutofit/>
          </a:body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4" name="Datumsplatzhalter 3"/>
          <p:cNvSpPr>
            <a:spLocks noGrp="1"/>
          </p:cNvSpPr>
          <p:nvPr>
            <p:ph type="dt" sz="half" idx="2"/>
          </p:nvPr>
        </p:nvSpPr>
        <p:spPr>
          <a:xfrm>
            <a:off x="9912424" y="6453336"/>
            <a:ext cx="1296144" cy="144016"/>
          </a:xfrm>
          <a:prstGeom prst="rect">
            <a:avLst/>
          </a:prstGeom>
        </p:spPr>
        <p:txBody>
          <a:bodyPr vert="horz" lIns="0" tIns="0" rIns="0" bIns="0" rtlCol="0" anchor="t" anchorCtr="0"/>
          <a:lstStyle>
            <a:lvl1pPr algn="r">
              <a:defRPr sz="1100">
                <a:solidFill>
                  <a:schemeClr val="tx1"/>
                </a:solidFill>
              </a:defRPr>
            </a:lvl1pPr>
          </a:lstStyle>
          <a:p>
            <a:fld id="{3D4A7C4B-E426-4241-A51D-6894959551F8}" type="datetime1">
              <a:rPr lang="de-CH" smtClean="0"/>
              <a:pPr/>
              <a:t>17.03.2023</a:t>
            </a:fld>
            <a:endParaRPr lang="de-CH" dirty="0"/>
          </a:p>
        </p:txBody>
      </p:sp>
      <p:sp>
        <p:nvSpPr>
          <p:cNvPr id="5" name="Fußzeilenplatzhalter 4"/>
          <p:cNvSpPr>
            <a:spLocks noGrp="1"/>
          </p:cNvSpPr>
          <p:nvPr>
            <p:ph type="ftr" sz="quarter" idx="3"/>
          </p:nvPr>
        </p:nvSpPr>
        <p:spPr>
          <a:xfrm>
            <a:off x="6096000" y="6453336"/>
            <a:ext cx="3708412" cy="144016"/>
          </a:xfrm>
          <a:prstGeom prst="rect">
            <a:avLst/>
          </a:prstGeom>
        </p:spPr>
        <p:txBody>
          <a:bodyPr vert="horz" lIns="0" tIns="0" rIns="0" bIns="0" rtlCol="0" anchor="t" anchorCtr="0"/>
          <a:lstStyle>
            <a:lvl1pPr algn="l">
              <a:defRPr sz="1100">
                <a:solidFill>
                  <a:schemeClr val="bg2"/>
                </a:solidFill>
              </a:defRPr>
            </a:lvl1pPr>
          </a:lstStyle>
          <a:p>
            <a:r>
              <a:rPr lang="de-CH" dirty="0"/>
              <a:t>Fusszeile (Ändern über «Einfügen &gt; Kopf- und Fusszeile»)</a:t>
            </a:r>
          </a:p>
        </p:txBody>
      </p:sp>
      <p:sp>
        <p:nvSpPr>
          <p:cNvPr id="6" name="Foliennummernplatzhalter 5"/>
          <p:cNvSpPr>
            <a:spLocks noGrp="1"/>
          </p:cNvSpPr>
          <p:nvPr>
            <p:ph type="sldNum" sz="quarter" idx="4"/>
          </p:nvPr>
        </p:nvSpPr>
        <p:spPr>
          <a:xfrm>
            <a:off x="11353799" y="6453336"/>
            <a:ext cx="322263" cy="144016"/>
          </a:xfrm>
          <a:prstGeom prst="rect">
            <a:avLst/>
          </a:prstGeom>
        </p:spPr>
        <p:txBody>
          <a:bodyPr vert="horz" lIns="0" tIns="0" rIns="0" bIns="0" rtlCol="0" anchor="t" anchorCtr="0"/>
          <a:lstStyle>
            <a:lvl1pPr algn="r">
              <a:defRPr sz="1100">
                <a:solidFill>
                  <a:schemeClr val="tx1"/>
                </a:solidFill>
              </a:defRPr>
            </a:lvl1pPr>
          </a:lstStyle>
          <a:p>
            <a:fld id="{442AD375-037F-43D0-B059-5172DA06796A}" type="slidenum">
              <a:rPr lang="de-CH" smtClean="0"/>
              <a:pPr/>
              <a:t>‹Nr.›</a:t>
            </a:fld>
            <a:endParaRPr lang="de-CH" dirty="0"/>
          </a:p>
        </p:txBody>
      </p:sp>
      <p:pic>
        <p:nvPicPr>
          <p:cNvPr id="10" name="Grafik 9">
            <a:extLst>
              <a:ext uri="{FF2B5EF4-FFF2-40B4-BE49-F238E27FC236}">
                <a16:creationId xmlns:a16="http://schemas.microsoft.com/office/drawing/2014/main" id="{25F89105-1521-3B54-EC62-1AB659852E81}"/>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25537" y="6432618"/>
            <a:ext cx="1301229" cy="159334"/>
          </a:xfrm>
          <a:prstGeom prst="rect">
            <a:avLst/>
          </a:prstGeom>
        </p:spPr>
      </p:pic>
      <p:cxnSp>
        <p:nvCxnSpPr>
          <p:cNvPr id="12" name="Gerader Verbinder 11">
            <a:extLst>
              <a:ext uri="{FF2B5EF4-FFF2-40B4-BE49-F238E27FC236}">
                <a16:creationId xmlns:a16="http://schemas.microsoft.com/office/drawing/2014/main" id="{F61C6777-45F8-883A-139F-94156EFE0F5E}"/>
              </a:ext>
            </a:extLst>
          </p:cNvPr>
          <p:cNvCxnSpPr/>
          <p:nvPr userDrawn="1"/>
        </p:nvCxnSpPr>
        <p:spPr>
          <a:xfrm>
            <a:off x="522762" y="1577264"/>
            <a:ext cx="11160125"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1663896"/>
      </p:ext>
    </p:extLst>
  </p:cSld>
  <p:clrMap bg1="lt1" tx1="dk1" bg2="lt2" tx2="dk2" accent1="accent1" accent2="accent2" accent3="accent3" accent4="accent4" accent5="accent5" accent6="accent6" hlink="hlink" folHlink="folHlink"/>
  <p:sldLayoutIdLst>
    <p:sldLayoutId id="2147483666" r:id="rId1"/>
    <p:sldLayoutId id="2147483658" r:id="rId2"/>
    <p:sldLayoutId id="2147483659" r:id="rId3"/>
    <p:sldLayoutId id="2147483670" r:id="rId4"/>
    <p:sldLayoutId id="2147483668" r:id="rId5"/>
    <p:sldLayoutId id="2147483671" r:id="rId6"/>
    <p:sldLayoutId id="2147483669" r:id="rId7"/>
    <p:sldLayoutId id="2147483672" r:id="rId8"/>
    <p:sldLayoutId id="2147483665" r:id="rId9"/>
    <p:sldLayoutId id="2147483673" r:id="rId10"/>
    <p:sldLayoutId id="2147483663" r:id="rId11"/>
    <p:sldLayoutId id="2147483664" r:id="rId12"/>
  </p:sldLayoutIdLst>
  <p:hf hdr="0"/>
  <p:txStyles>
    <p:titleStyle>
      <a:lvl1pPr algn="l" defTabSz="914400" rtl="0" eaLnBrk="1" latinLnBrk="0" hangingPunct="1">
        <a:lnSpc>
          <a:spcPct val="100000"/>
        </a:lnSpc>
        <a:spcBef>
          <a:spcPct val="0"/>
        </a:spcBef>
        <a:buNone/>
        <a:defRPr sz="2800"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0"/>
        </a:spcBef>
        <a:buFont typeface="+mj-lt"/>
        <a:buNone/>
        <a:defRPr sz="2800" kern="1200">
          <a:solidFill>
            <a:schemeClr val="tx1"/>
          </a:solidFill>
          <a:latin typeface="+mn-lt"/>
          <a:ea typeface="+mn-ea"/>
          <a:cs typeface="+mn-cs"/>
        </a:defRPr>
      </a:lvl1pPr>
      <a:lvl2pPr marL="534988" indent="-174625" algn="l" defTabSz="914400" rtl="0" eaLnBrk="1" latinLnBrk="0" hangingPunct="1">
        <a:lnSpc>
          <a:spcPct val="100000"/>
        </a:lnSpc>
        <a:spcBef>
          <a:spcPts val="0"/>
        </a:spcBef>
        <a:buFont typeface="Arial" panose="020B0604020202020204" pitchFamily="34" charset="0"/>
        <a:buChar char="•"/>
        <a:defRPr sz="2300" kern="1200">
          <a:solidFill>
            <a:schemeClr val="tx1"/>
          </a:solidFill>
          <a:latin typeface="+mn-lt"/>
          <a:ea typeface="+mn-ea"/>
          <a:cs typeface="+mn-cs"/>
        </a:defRPr>
      </a:lvl2pPr>
      <a:lvl3pPr marL="893763" indent="-173038" algn="l" defTabSz="914400" rtl="0" eaLnBrk="1" latinLnBrk="0" hangingPunct="1">
        <a:lnSpc>
          <a:spcPct val="100000"/>
        </a:lnSpc>
        <a:spcBef>
          <a:spcPts val="0"/>
        </a:spcBef>
        <a:spcAft>
          <a:spcPts val="200"/>
        </a:spcAft>
        <a:buFont typeface="Arial" panose="020B0604020202020204" pitchFamily="34" charset="0"/>
        <a:buChar char="•"/>
        <a:defRPr sz="2000" kern="1200">
          <a:solidFill>
            <a:schemeClr val="tx1"/>
          </a:solidFill>
          <a:latin typeface="+mn-lt"/>
          <a:ea typeface="+mn-ea"/>
          <a:cs typeface="+mn-cs"/>
        </a:defRPr>
      </a:lvl3pPr>
      <a:lvl4pPr marL="1163638" indent="-174625" algn="l" defTabSz="914400" rtl="0" eaLnBrk="1" latinLnBrk="0" hangingPunct="1">
        <a:lnSpc>
          <a:spcPct val="100000"/>
        </a:lnSpc>
        <a:spcBef>
          <a:spcPts val="0"/>
        </a:spcBef>
        <a:spcAft>
          <a:spcPts val="200"/>
        </a:spcAft>
        <a:buFont typeface="Arial" panose="020B0604020202020204" pitchFamily="34" charset="0"/>
        <a:buChar char="•"/>
        <a:defRPr sz="2000" kern="1200">
          <a:solidFill>
            <a:schemeClr val="tx1"/>
          </a:solidFill>
          <a:latin typeface="+mn-lt"/>
          <a:ea typeface="+mn-ea"/>
          <a:cs typeface="+mn-cs"/>
        </a:defRPr>
      </a:lvl4pPr>
      <a:lvl5pPr marL="1522413" indent="-174625" algn="l" defTabSz="914400" rtl="0" eaLnBrk="1" latinLnBrk="0" hangingPunct="1">
        <a:lnSpc>
          <a:spcPct val="100000"/>
        </a:lnSpc>
        <a:spcBef>
          <a:spcPts val="0"/>
        </a:spcBef>
        <a:spcAft>
          <a:spcPts val="2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5" userDrawn="1">
          <p15:clr>
            <a:srgbClr val="A4A3A4"/>
          </p15:clr>
        </p15:guide>
        <p15:guide id="2" pos="7355" userDrawn="1">
          <p15:clr>
            <a:srgbClr val="A4A3A4"/>
          </p15:clr>
        </p15:guide>
        <p15:guide id="3" orient="horz" pos="3974" userDrawn="1">
          <p15:clr>
            <a:srgbClr val="A4A3A4"/>
          </p15:clr>
        </p15:guide>
        <p15:guide id="4" orient="horz" pos="1148"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5.xml"/><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5.xml"/><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5.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_rels/slide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3.xml"/><Relationship Id="rId5" Type="http://schemas.openxmlformats.org/officeDocument/2006/relationships/image" Target="../media/image21.emf"/><Relationship Id="rId4" Type="http://schemas.openxmlformats.org/officeDocument/2006/relationships/image" Target="../media/image2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228B16-F3F2-8B41-620E-72FC934CED15}"/>
              </a:ext>
            </a:extLst>
          </p:cNvPr>
          <p:cNvSpPr>
            <a:spLocks noGrp="1"/>
          </p:cNvSpPr>
          <p:nvPr>
            <p:ph type="ctrTitle"/>
          </p:nvPr>
        </p:nvSpPr>
        <p:spPr/>
        <p:txBody>
          <a:bodyPr/>
          <a:lstStyle/>
          <a:p>
            <a:r>
              <a:rPr lang="de-CH" dirty="0"/>
              <a:t>Berufspraxis </a:t>
            </a:r>
            <a:br>
              <a:rPr lang="de-CH" dirty="0"/>
            </a:br>
            <a:r>
              <a:rPr lang="de-CH" dirty="0"/>
              <a:t>kompetent begleiten</a:t>
            </a:r>
            <a:endParaRPr lang="de-DE" dirty="0"/>
          </a:p>
        </p:txBody>
      </p:sp>
      <p:sp>
        <p:nvSpPr>
          <p:cNvPr id="3" name="Untertitel 2">
            <a:extLst>
              <a:ext uri="{FF2B5EF4-FFF2-40B4-BE49-F238E27FC236}">
                <a16:creationId xmlns:a16="http://schemas.microsoft.com/office/drawing/2014/main" id="{1537DA94-6EB0-D34F-34C9-DFFA4FF42A36}"/>
              </a:ext>
            </a:extLst>
          </p:cNvPr>
          <p:cNvSpPr>
            <a:spLocks noGrp="1"/>
          </p:cNvSpPr>
          <p:nvPr>
            <p:ph type="subTitle" idx="1"/>
          </p:nvPr>
        </p:nvSpPr>
        <p:spPr/>
        <p:txBody>
          <a:bodyPr/>
          <a:lstStyle/>
          <a:p>
            <a:r>
              <a:rPr lang="de-CH" dirty="0"/>
              <a:t>Grundlagenmodul A1 – II, 18. März 2023</a:t>
            </a:r>
          </a:p>
          <a:p>
            <a:endParaRPr lang="de-CH" dirty="0"/>
          </a:p>
          <a:p>
            <a:r>
              <a:rPr lang="de-CH" sz="2000" dirty="0"/>
              <a:t>Beurteilung der Berufsarbeit der Studierenden</a:t>
            </a:r>
          </a:p>
          <a:p>
            <a:endParaRPr lang="de-CH" dirty="0"/>
          </a:p>
          <a:p>
            <a:endParaRPr lang="de-CH" dirty="0"/>
          </a:p>
        </p:txBody>
      </p:sp>
      <p:sp>
        <p:nvSpPr>
          <p:cNvPr id="4" name="Datumsplatzhalter 3">
            <a:extLst>
              <a:ext uri="{FF2B5EF4-FFF2-40B4-BE49-F238E27FC236}">
                <a16:creationId xmlns:a16="http://schemas.microsoft.com/office/drawing/2014/main" id="{A2AE7F1F-C063-445A-5326-3919A00852B5}"/>
              </a:ext>
            </a:extLst>
          </p:cNvPr>
          <p:cNvSpPr>
            <a:spLocks noGrp="1"/>
          </p:cNvSpPr>
          <p:nvPr>
            <p:ph type="dt" sz="half" idx="10"/>
          </p:nvPr>
        </p:nvSpPr>
        <p:spPr/>
        <p:txBody>
          <a:bodyPr/>
          <a:lstStyle/>
          <a:p>
            <a:fld id="{3D4A7C4B-E426-4241-A51D-6894959551F8}" type="datetime1">
              <a:rPr lang="de-CH" smtClean="0"/>
              <a:pPr/>
              <a:t>17.03.2023</a:t>
            </a:fld>
            <a:endParaRPr lang="de-CH" dirty="0"/>
          </a:p>
        </p:txBody>
      </p:sp>
      <p:sp>
        <p:nvSpPr>
          <p:cNvPr id="5" name="Fußzeilenplatzhalter 4">
            <a:extLst>
              <a:ext uri="{FF2B5EF4-FFF2-40B4-BE49-F238E27FC236}">
                <a16:creationId xmlns:a16="http://schemas.microsoft.com/office/drawing/2014/main" id="{ACCA6B6A-7015-7395-6D50-9E999EA0DFCF}"/>
              </a:ext>
            </a:extLst>
          </p:cNvPr>
          <p:cNvSpPr>
            <a:spLocks noGrp="1"/>
          </p:cNvSpPr>
          <p:nvPr>
            <p:ph type="ftr" sz="quarter" idx="11"/>
          </p:nvPr>
        </p:nvSpPr>
        <p:spPr/>
        <p:txBody>
          <a:bodyPr/>
          <a:lstStyle/>
          <a:p>
            <a:r>
              <a:rPr lang="de-CH"/>
              <a:t>Fusszeile (Ändern über «Einfügen &gt; Kopf- und Fusszeile»)</a:t>
            </a:r>
            <a:endParaRPr lang="de-CH" dirty="0"/>
          </a:p>
        </p:txBody>
      </p:sp>
      <p:sp>
        <p:nvSpPr>
          <p:cNvPr id="6" name="Foliennummernplatzhalter 5">
            <a:extLst>
              <a:ext uri="{FF2B5EF4-FFF2-40B4-BE49-F238E27FC236}">
                <a16:creationId xmlns:a16="http://schemas.microsoft.com/office/drawing/2014/main" id="{1803AEE5-6ADC-C411-18EF-0B60F3978380}"/>
              </a:ext>
            </a:extLst>
          </p:cNvPr>
          <p:cNvSpPr>
            <a:spLocks noGrp="1"/>
          </p:cNvSpPr>
          <p:nvPr>
            <p:ph type="sldNum" sz="quarter" idx="12"/>
          </p:nvPr>
        </p:nvSpPr>
        <p:spPr/>
        <p:txBody>
          <a:bodyPr/>
          <a:lstStyle/>
          <a:p>
            <a:fld id="{442AD375-037F-43D0-B059-5172DA06796A}" type="slidenum">
              <a:rPr lang="de-CH" smtClean="0"/>
              <a:pPr/>
              <a:t>1</a:t>
            </a:fld>
            <a:endParaRPr lang="de-CH" dirty="0"/>
          </a:p>
        </p:txBody>
      </p:sp>
      <p:pic>
        <p:nvPicPr>
          <p:cNvPr id="12" name="Bildplatzhalter 11">
            <a:extLst>
              <a:ext uri="{FF2B5EF4-FFF2-40B4-BE49-F238E27FC236}">
                <a16:creationId xmlns:a16="http://schemas.microsoft.com/office/drawing/2014/main" id="{F1052EF5-67E7-C849-B030-54D9B976E2B3}"/>
              </a:ext>
            </a:extLst>
          </p:cNvPr>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t="1269" b="1269"/>
          <a:stretch>
            <a:fillRect/>
          </a:stretch>
        </p:blipFill>
        <p:spPr/>
      </p:pic>
    </p:spTree>
    <p:extLst>
      <p:ext uri="{BB962C8B-B14F-4D97-AF65-F5344CB8AC3E}">
        <p14:creationId xmlns:p14="http://schemas.microsoft.com/office/powerpoint/2010/main" val="1827560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A44AB9-A39C-43D8-AB91-29E7F989DD54}"/>
              </a:ext>
            </a:extLst>
          </p:cNvPr>
          <p:cNvSpPr>
            <a:spLocks noGrp="1"/>
          </p:cNvSpPr>
          <p:nvPr>
            <p:ph type="title"/>
          </p:nvPr>
        </p:nvSpPr>
        <p:spPr>
          <a:xfrm>
            <a:off x="515937" y="461818"/>
            <a:ext cx="11160126" cy="870259"/>
          </a:xfrm>
        </p:spPr>
        <p:txBody>
          <a:bodyPr anchor="t">
            <a:normAutofit/>
          </a:bodyPr>
          <a:lstStyle/>
          <a:p>
            <a:r>
              <a:rPr lang="de-CH" dirty="0"/>
              <a:t>Hilbert Meyer</a:t>
            </a:r>
            <a:br>
              <a:rPr lang="de-CH" dirty="0"/>
            </a:br>
            <a:r>
              <a:rPr lang="de-CH" dirty="0"/>
              <a:t>10 Merkmale eines guten Unterrichts</a:t>
            </a:r>
          </a:p>
        </p:txBody>
      </p:sp>
      <p:pic>
        <p:nvPicPr>
          <p:cNvPr id="12" name="Grafik 11">
            <a:extLst>
              <a:ext uri="{FF2B5EF4-FFF2-40B4-BE49-F238E27FC236}">
                <a16:creationId xmlns:a16="http://schemas.microsoft.com/office/drawing/2014/main" id="{16CCC904-8D82-914B-B28B-6984AA4902CB}"/>
              </a:ext>
            </a:extLst>
          </p:cNvPr>
          <p:cNvPicPr>
            <a:picLocks noChangeAspect="1"/>
          </p:cNvPicPr>
          <p:nvPr/>
        </p:nvPicPr>
        <p:blipFill>
          <a:blip r:embed="rId2"/>
          <a:stretch>
            <a:fillRect/>
          </a:stretch>
        </p:blipFill>
        <p:spPr>
          <a:xfrm>
            <a:off x="1732638" y="1822450"/>
            <a:ext cx="8726722" cy="4486273"/>
          </a:xfrm>
          <a:prstGeom prst="rect">
            <a:avLst/>
          </a:prstGeom>
          <a:noFill/>
        </p:spPr>
      </p:pic>
      <p:sp>
        <p:nvSpPr>
          <p:cNvPr id="4" name="Datumsplatzhalter 3">
            <a:extLst>
              <a:ext uri="{FF2B5EF4-FFF2-40B4-BE49-F238E27FC236}">
                <a16:creationId xmlns:a16="http://schemas.microsoft.com/office/drawing/2014/main" id="{4B46D4CA-3A2C-4D31-81D9-FCE07D6BA7A9}"/>
              </a:ext>
            </a:extLst>
          </p:cNvPr>
          <p:cNvSpPr>
            <a:spLocks noGrp="1"/>
          </p:cNvSpPr>
          <p:nvPr>
            <p:ph type="dt" sz="half" idx="10"/>
          </p:nvPr>
        </p:nvSpPr>
        <p:spPr>
          <a:xfrm>
            <a:off x="9912424" y="6453336"/>
            <a:ext cx="1296144" cy="144016"/>
          </a:xfrm>
        </p:spPr>
        <p:txBody>
          <a:bodyPr anchor="t">
            <a:normAutofit/>
          </a:bodyPr>
          <a:lstStyle/>
          <a:p>
            <a:pPr>
              <a:lnSpc>
                <a:spcPct val="90000"/>
              </a:lnSpc>
              <a:spcAft>
                <a:spcPts val="600"/>
              </a:spcAft>
            </a:pPr>
            <a:fld id="{B3ADC93E-29F3-4070-B91B-81D35472AFA5}" type="datetime1">
              <a:rPr lang="de-CH" sz="1000" smtClean="0"/>
              <a:pPr>
                <a:lnSpc>
                  <a:spcPct val="90000"/>
                </a:lnSpc>
                <a:spcAft>
                  <a:spcPts val="600"/>
                </a:spcAft>
              </a:pPr>
              <a:t>17.03.2023</a:t>
            </a:fld>
            <a:endParaRPr lang="de-CH" sz="1000"/>
          </a:p>
        </p:txBody>
      </p:sp>
      <p:sp>
        <p:nvSpPr>
          <p:cNvPr id="6" name="Foliennummernplatzhalter 5">
            <a:extLst>
              <a:ext uri="{FF2B5EF4-FFF2-40B4-BE49-F238E27FC236}">
                <a16:creationId xmlns:a16="http://schemas.microsoft.com/office/drawing/2014/main" id="{C6EBFCF1-2587-4BC9-A56B-8BCD854D6FF2}"/>
              </a:ext>
            </a:extLst>
          </p:cNvPr>
          <p:cNvSpPr>
            <a:spLocks noGrp="1"/>
          </p:cNvSpPr>
          <p:nvPr>
            <p:ph type="sldNum" sz="quarter" idx="12"/>
          </p:nvPr>
        </p:nvSpPr>
        <p:spPr>
          <a:xfrm>
            <a:off x="11353799" y="6453336"/>
            <a:ext cx="322263" cy="144016"/>
          </a:xfrm>
        </p:spPr>
        <p:txBody>
          <a:bodyPr anchor="t">
            <a:normAutofit/>
          </a:bodyPr>
          <a:lstStyle/>
          <a:p>
            <a:pPr>
              <a:lnSpc>
                <a:spcPct val="90000"/>
              </a:lnSpc>
              <a:spcAft>
                <a:spcPts val="600"/>
              </a:spcAft>
            </a:pPr>
            <a:fld id="{442AD375-037F-43D0-B059-5172DA06796A}" type="slidenum">
              <a:rPr lang="de-CH" sz="1000" smtClean="0"/>
              <a:pPr>
                <a:lnSpc>
                  <a:spcPct val="90000"/>
                </a:lnSpc>
                <a:spcAft>
                  <a:spcPts val="600"/>
                </a:spcAft>
              </a:pPr>
              <a:t>10</a:t>
            </a:fld>
            <a:endParaRPr lang="de-CH" sz="1000"/>
          </a:p>
        </p:txBody>
      </p:sp>
    </p:spTree>
    <p:extLst>
      <p:ext uri="{BB962C8B-B14F-4D97-AF65-F5344CB8AC3E}">
        <p14:creationId xmlns:p14="http://schemas.microsoft.com/office/powerpoint/2010/main" val="4203715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A44AB9-A39C-43D8-AB91-29E7F989DD54}"/>
              </a:ext>
            </a:extLst>
          </p:cNvPr>
          <p:cNvSpPr>
            <a:spLocks noGrp="1"/>
          </p:cNvSpPr>
          <p:nvPr>
            <p:ph type="title"/>
          </p:nvPr>
        </p:nvSpPr>
        <p:spPr/>
        <p:txBody>
          <a:bodyPr/>
          <a:lstStyle/>
          <a:p>
            <a:r>
              <a:rPr lang="de-CH" dirty="0"/>
              <a:t>Checkliste</a:t>
            </a:r>
            <a:br>
              <a:rPr lang="de-CH" dirty="0"/>
            </a:br>
            <a:r>
              <a:rPr lang="de-CH" dirty="0"/>
              <a:t>aus guter </a:t>
            </a:r>
            <a:r>
              <a:rPr lang="de-CH" dirty="0" err="1"/>
              <a:t>Unterricht.de</a:t>
            </a:r>
            <a:endParaRPr lang="de-CH" dirty="0"/>
          </a:p>
        </p:txBody>
      </p:sp>
      <p:sp>
        <p:nvSpPr>
          <p:cNvPr id="4" name="Datumsplatzhalter 3">
            <a:extLst>
              <a:ext uri="{FF2B5EF4-FFF2-40B4-BE49-F238E27FC236}">
                <a16:creationId xmlns:a16="http://schemas.microsoft.com/office/drawing/2014/main" id="{4B46D4CA-3A2C-4D31-81D9-FCE07D6BA7A9}"/>
              </a:ext>
            </a:extLst>
          </p:cNvPr>
          <p:cNvSpPr>
            <a:spLocks noGrp="1"/>
          </p:cNvSpPr>
          <p:nvPr>
            <p:ph type="dt" sz="half" idx="10"/>
          </p:nvPr>
        </p:nvSpPr>
        <p:spPr/>
        <p:txBody>
          <a:bodyPr/>
          <a:lstStyle/>
          <a:p>
            <a:fld id="{B3ADC93E-29F3-4070-B91B-81D35472AFA5}" type="datetime1">
              <a:rPr lang="de-CH" smtClean="0"/>
              <a:t>17.03.2023</a:t>
            </a:fld>
            <a:endParaRPr lang="de-CH" dirty="0"/>
          </a:p>
        </p:txBody>
      </p:sp>
      <p:sp>
        <p:nvSpPr>
          <p:cNvPr id="6" name="Foliennummernplatzhalter 5">
            <a:extLst>
              <a:ext uri="{FF2B5EF4-FFF2-40B4-BE49-F238E27FC236}">
                <a16:creationId xmlns:a16="http://schemas.microsoft.com/office/drawing/2014/main" id="{C6EBFCF1-2587-4BC9-A56B-8BCD854D6FF2}"/>
              </a:ext>
            </a:extLst>
          </p:cNvPr>
          <p:cNvSpPr>
            <a:spLocks noGrp="1"/>
          </p:cNvSpPr>
          <p:nvPr>
            <p:ph type="sldNum" sz="quarter" idx="12"/>
          </p:nvPr>
        </p:nvSpPr>
        <p:spPr/>
        <p:txBody>
          <a:bodyPr/>
          <a:lstStyle/>
          <a:p>
            <a:fld id="{442AD375-037F-43D0-B059-5172DA06796A}" type="slidenum">
              <a:rPr lang="de-CH" smtClean="0"/>
              <a:pPr/>
              <a:t>11</a:t>
            </a:fld>
            <a:endParaRPr lang="de-CH" dirty="0"/>
          </a:p>
        </p:txBody>
      </p:sp>
      <p:pic>
        <p:nvPicPr>
          <p:cNvPr id="5" name="Grafik 4">
            <a:extLst>
              <a:ext uri="{FF2B5EF4-FFF2-40B4-BE49-F238E27FC236}">
                <a16:creationId xmlns:a16="http://schemas.microsoft.com/office/drawing/2014/main" id="{CD6A455A-F8A8-4543-B902-4B41993EB67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189" t="-2426" r="11112" b="23685"/>
          <a:stretch/>
        </p:blipFill>
        <p:spPr>
          <a:xfrm>
            <a:off x="623392" y="1822450"/>
            <a:ext cx="4192220" cy="4248472"/>
          </a:xfrm>
          <a:prstGeom prst="rect">
            <a:avLst/>
          </a:prstGeom>
        </p:spPr>
      </p:pic>
      <p:sp>
        <p:nvSpPr>
          <p:cNvPr id="9" name="Inhaltsplatzhalter 6">
            <a:extLst>
              <a:ext uri="{FF2B5EF4-FFF2-40B4-BE49-F238E27FC236}">
                <a16:creationId xmlns:a16="http://schemas.microsoft.com/office/drawing/2014/main" id="{8E724037-CD68-F743-96BE-680B684AAEA8}"/>
              </a:ext>
            </a:extLst>
          </p:cNvPr>
          <p:cNvSpPr txBox="1">
            <a:spLocks/>
          </p:cNvSpPr>
          <p:nvPr/>
        </p:nvSpPr>
        <p:spPr>
          <a:xfrm>
            <a:off x="5015880" y="3789040"/>
            <a:ext cx="6660182" cy="2519685"/>
          </a:xfrm>
          <a:prstGeom prst="rect">
            <a:avLst/>
          </a:prstGeom>
        </p:spPr>
        <p:txBody>
          <a:bodyPr/>
          <a:lstStyle>
            <a:lvl1pPr marL="0" indent="0" algn="l" defTabSz="914400" rtl="0" eaLnBrk="1" latinLnBrk="0" hangingPunct="1">
              <a:lnSpc>
                <a:spcPct val="100000"/>
              </a:lnSpc>
              <a:spcBef>
                <a:spcPts val="0"/>
              </a:spcBef>
              <a:buFont typeface="+mj-lt"/>
              <a:buNone/>
              <a:defRPr sz="2800" kern="1200">
                <a:solidFill>
                  <a:schemeClr val="tx1"/>
                </a:solidFill>
                <a:latin typeface="+mn-lt"/>
                <a:ea typeface="+mn-ea"/>
                <a:cs typeface="+mn-cs"/>
              </a:defRPr>
            </a:lvl1pPr>
            <a:lvl2pPr marL="534988" indent="-174625" algn="l" defTabSz="914400" rtl="0" eaLnBrk="1" latinLnBrk="0" hangingPunct="1">
              <a:lnSpc>
                <a:spcPct val="100000"/>
              </a:lnSpc>
              <a:spcBef>
                <a:spcPts val="0"/>
              </a:spcBef>
              <a:buFont typeface="Arial" panose="020B0604020202020204" pitchFamily="34" charset="0"/>
              <a:buChar char="•"/>
              <a:defRPr sz="2300" kern="1200">
                <a:solidFill>
                  <a:schemeClr val="tx1"/>
                </a:solidFill>
                <a:latin typeface="+mn-lt"/>
                <a:ea typeface="+mn-ea"/>
                <a:cs typeface="+mn-cs"/>
              </a:defRPr>
            </a:lvl2pPr>
            <a:lvl3pPr marL="893763" indent="-173038" algn="l" defTabSz="914400" rtl="0" eaLnBrk="1" latinLnBrk="0" hangingPunct="1">
              <a:lnSpc>
                <a:spcPct val="100000"/>
              </a:lnSpc>
              <a:spcBef>
                <a:spcPts val="0"/>
              </a:spcBef>
              <a:spcAft>
                <a:spcPts val="200"/>
              </a:spcAft>
              <a:buFont typeface="Arial" panose="020B0604020202020204" pitchFamily="34" charset="0"/>
              <a:buChar char="•"/>
              <a:defRPr sz="2000" kern="1200">
                <a:solidFill>
                  <a:schemeClr val="tx1"/>
                </a:solidFill>
                <a:latin typeface="+mn-lt"/>
                <a:ea typeface="+mn-ea"/>
                <a:cs typeface="+mn-cs"/>
              </a:defRPr>
            </a:lvl3pPr>
            <a:lvl4pPr marL="1163638" indent="-174625" algn="l" defTabSz="914400" rtl="0" eaLnBrk="1" latinLnBrk="0" hangingPunct="1">
              <a:lnSpc>
                <a:spcPct val="100000"/>
              </a:lnSpc>
              <a:spcBef>
                <a:spcPts val="0"/>
              </a:spcBef>
              <a:spcAft>
                <a:spcPts val="200"/>
              </a:spcAft>
              <a:buFont typeface="Arial" panose="020B0604020202020204" pitchFamily="34" charset="0"/>
              <a:buChar char="•"/>
              <a:defRPr sz="2000" kern="1200">
                <a:solidFill>
                  <a:schemeClr val="tx1"/>
                </a:solidFill>
                <a:latin typeface="+mn-lt"/>
                <a:ea typeface="+mn-ea"/>
                <a:cs typeface="+mn-cs"/>
              </a:defRPr>
            </a:lvl4pPr>
            <a:lvl5pPr marL="1522413" indent="-174625" algn="l" defTabSz="914400" rtl="0" eaLnBrk="1" latinLnBrk="0" hangingPunct="1">
              <a:lnSpc>
                <a:spcPct val="100000"/>
              </a:lnSpc>
              <a:spcBef>
                <a:spcPts val="0"/>
              </a:spcBef>
              <a:spcAft>
                <a:spcPts val="2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https://</a:t>
            </a:r>
            <a:r>
              <a:rPr lang="de-DE" dirty="0" err="1"/>
              <a:t>www.guterunterricht.de</a:t>
            </a:r>
            <a:r>
              <a:rPr lang="de-DE" dirty="0"/>
              <a:t>/</a:t>
            </a:r>
            <a:r>
              <a:rPr lang="de-DE" dirty="0" err="1"/>
              <a:t>checkliste</a:t>
            </a:r>
            <a:endParaRPr lang="de-DE" dirty="0"/>
          </a:p>
        </p:txBody>
      </p:sp>
    </p:spTree>
    <p:extLst>
      <p:ext uri="{BB962C8B-B14F-4D97-AF65-F5344CB8AC3E}">
        <p14:creationId xmlns:p14="http://schemas.microsoft.com/office/powerpoint/2010/main" val="2280829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A44AB9-A39C-43D8-AB91-29E7F989DD54}"/>
              </a:ext>
            </a:extLst>
          </p:cNvPr>
          <p:cNvSpPr>
            <a:spLocks noGrp="1"/>
          </p:cNvSpPr>
          <p:nvPr>
            <p:ph type="title"/>
          </p:nvPr>
        </p:nvSpPr>
        <p:spPr/>
        <p:txBody>
          <a:bodyPr/>
          <a:lstStyle/>
          <a:p>
            <a:r>
              <a:rPr lang="de-CH" dirty="0"/>
              <a:t>3 zentrale Dimensionen guten Unterrichts</a:t>
            </a:r>
          </a:p>
        </p:txBody>
      </p:sp>
      <p:sp>
        <p:nvSpPr>
          <p:cNvPr id="4" name="Datumsplatzhalter 3">
            <a:extLst>
              <a:ext uri="{FF2B5EF4-FFF2-40B4-BE49-F238E27FC236}">
                <a16:creationId xmlns:a16="http://schemas.microsoft.com/office/drawing/2014/main" id="{4B46D4CA-3A2C-4D31-81D9-FCE07D6BA7A9}"/>
              </a:ext>
            </a:extLst>
          </p:cNvPr>
          <p:cNvSpPr>
            <a:spLocks noGrp="1"/>
          </p:cNvSpPr>
          <p:nvPr>
            <p:ph type="dt" sz="half" idx="10"/>
          </p:nvPr>
        </p:nvSpPr>
        <p:spPr/>
        <p:txBody>
          <a:bodyPr/>
          <a:lstStyle/>
          <a:p>
            <a:fld id="{B3ADC93E-29F3-4070-B91B-81D35472AFA5}" type="datetime1">
              <a:rPr lang="de-CH" smtClean="0"/>
              <a:t>17.03.2023</a:t>
            </a:fld>
            <a:endParaRPr lang="de-CH" dirty="0"/>
          </a:p>
        </p:txBody>
      </p:sp>
      <p:sp>
        <p:nvSpPr>
          <p:cNvPr id="6" name="Foliennummernplatzhalter 5">
            <a:extLst>
              <a:ext uri="{FF2B5EF4-FFF2-40B4-BE49-F238E27FC236}">
                <a16:creationId xmlns:a16="http://schemas.microsoft.com/office/drawing/2014/main" id="{C6EBFCF1-2587-4BC9-A56B-8BCD854D6FF2}"/>
              </a:ext>
            </a:extLst>
          </p:cNvPr>
          <p:cNvSpPr>
            <a:spLocks noGrp="1"/>
          </p:cNvSpPr>
          <p:nvPr>
            <p:ph type="sldNum" sz="quarter" idx="12"/>
          </p:nvPr>
        </p:nvSpPr>
        <p:spPr/>
        <p:txBody>
          <a:bodyPr/>
          <a:lstStyle/>
          <a:p>
            <a:fld id="{442AD375-037F-43D0-B059-5172DA06796A}" type="slidenum">
              <a:rPr lang="de-CH" smtClean="0"/>
              <a:pPr/>
              <a:t>12</a:t>
            </a:fld>
            <a:endParaRPr lang="de-CH" dirty="0"/>
          </a:p>
        </p:txBody>
      </p:sp>
      <p:sp>
        <p:nvSpPr>
          <p:cNvPr id="9" name="Inhaltsplatzhalter 6">
            <a:extLst>
              <a:ext uri="{FF2B5EF4-FFF2-40B4-BE49-F238E27FC236}">
                <a16:creationId xmlns:a16="http://schemas.microsoft.com/office/drawing/2014/main" id="{8E724037-CD68-F743-96BE-680B684AAEA8}"/>
              </a:ext>
            </a:extLst>
          </p:cNvPr>
          <p:cNvSpPr txBox="1">
            <a:spLocks/>
          </p:cNvSpPr>
          <p:nvPr/>
        </p:nvSpPr>
        <p:spPr>
          <a:xfrm>
            <a:off x="515937" y="1822451"/>
            <a:ext cx="5328593" cy="4486274"/>
          </a:xfrm>
          <a:prstGeom prst="rect">
            <a:avLst/>
          </a:prstGeom>
        </p:spPr>
        <p:txBody>
          <a:bodyPr/>
          <a:lstStyle>
            <a:lvl1pPr marL="0" indent="0" algn="l" defTabSz="914400" rtl="0" eaLnBrk="1" latinLnBrk="0" hangingPunct="1">
              <a:lnSpc>
                <a:spcPct val="100000"/>
              </a:lnSpc>
              <a:spcBef>
                <a:spcPts val="0"/>
              </a:spcBef>
              <a:buFont typeface="+mj-lt"/>
              <a:buNone/>
              <a:defRPr sz="2800" kern="1200">
                <a:solidFill>
                  <a:schemeClr val="tx1"/>
                </a:solidFill>
                <a:latin typeface="+mn-lt"/>
                <a:ea typeface="+mn-ea"/>
                <a:cs typeface="+mn-cs"/>
              </a:defRPr>
            </a:lvl1pPr>
            <a:lvl2pPr marL="534988" indent="-174625" algn="l" defTabSz="914400" rtl="0" eaLnBrk="1" latinLnBrk="0" hangingPunct="1">
              <a:lnSpc>
                <a:spcPct val="100000"/>
              </a:lnSpc>
              <a:spcBef>
                <a:spcPts val="0"/>
              </a:spcBef>
              <a:buFont typeface="Arial" panose="020B0604020202020204" pitchFamily="34" charset="0"/>
              <a:buChar char="•"/>
              <a:defRPr sz="2300" kern="1200">
                <a:solidFill>
                  <a:schemeClr val="tx1"/>
                </a:solidFill>
                <a:latin typeface="+mn-lt"/>
                <a:ea typeface="+mn-ea"/>
                <a:cs typeface="+mn-cs"/>
              </a:defRPr>
            </a:lvl2pPr>
            <a:lvl3pPr marL="893763" indent="-173038" algn="l" defTabSz="914400" rtl="0" eaLnBrk="1" latinLnBrk="0" hangingPunct="1">
              <a:lnSpc>
                <a:spcPct val="100000"/>
              </a:lnSpc>
              <a:spcBef>
                <a:spcPts val="0"/>
              </a:spcBef>
              <a:spcAft>
                <a:spcPts val="200"/>
              </a:spcAft>
              <a:buFont typeface="Arial" panose="020B0604020202020204" pitchFamily="34" charset="0"/>
              <a:buChar char="•"/>
              <a:defRPr sz="2000" kern="1200">
                <a:solidFill>
                  <a:schemeClr val="tx1"/>
                </a:solidFill>
                <a:latin typeface="+mn-lt"/>
                <a:ea typeface="+mn-ea"/>
                <a:cs typeface="+mn-cs"/>
              </a:defRPr>
            </a:lvl3pPr>
            <a:lvl4pPr marL="1163638" indent="-174625" algn="l" defTabSz="914400" rtl="0" eaLnBrk="1" latinLnBrk="0" hangingPunct="1">
              <a:lnSpc>
                <a:spcPct val="100000"/>
              </a:lnSpc>
              <a:spcBef>
                <a:spcPts val="0"/>
              </a:spcBef>
              <a:spcAft>
                <a:spcPts val="200"/>
              </a:spcAft>
              <a:buFont typeface="Arial" panose="020B0604020202020204" pitchFamily="34" charset="0"/>
              <a:buChar char="•"/>
              <a:defRPr sz="2000" kern="1200">
                <a:solidFill>
                  <a:schemeClr val="tx1"/>
                </a:solidFill>
                <a:latin typeface="+mn-lt"/>
                <a:ea typeface="+mn-ea"/>
                <a:cs typeface="+mn-cs"/>
              </a:defRPr>
            </a:lvl4pPr>
            <a:lvl5pPr marL="1522413" indent="-174625" algn="l" defTabSz="914400" rtl="0" eaLnBrk="1" latinLnBrk="0" hangingPunct="1">
              <a:lnSpc>
                <a:spcPct val="100000"/>
              </a:lnSpc>
              <a:spcBef>
                <a:spcPts val="0"/>
              </a:spcBef>
              <a:spcAft>
                <a:spcPts val="2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800" dirty="0"/>
              <a:t>Bei allen Besonderheiten des jeweiligen Faches gilt, dass Unterricht die folgenden drei Bedingungen erfüllen muss, um die Lernenden zu motivieren und zum Mitdenken anzuregen („kognitive Aktivierung“): </a:t>
            </a:r>
          </a:p>
        </p:txBody>
      </p:sp>
      <p:graphicFrame>
        <p:nvGraphicFramePr>
          <p:cNvPr id="3" name="Diagramm 2">
            <a:extLst>
              <a:ext uri="{FF2B5EF4-FFF2-40B4-BE49-F238E27FC236}">
                <a16:creationId xmlns:a16="http://schemas.microsoft.com/office/drawing/2014/main" id="{66252524-4613-F240-9989-8FA77E2B0E9A}"/>
              </a:ext>
            </a:extLst>
          </p:cNvPr>
          <p:cNvGraphicFramePr/>
          <p:nvPr>
            <p:extLst>
              <p:ext uri="{D42A27DB-BD31-4B8C-83A1-F6EECF244321}">
                <p14:modId xmlns:p14="http://schemas.microsoft.com/office/powerpoint/2010/main" val="2762671871"/>
              </p:ext>
            </p:extLst>
          </p:nvPr>
        </p:nvGraphicFramePr>
        <p:xfrm>
          <a:off x="4727848" y="1628801"/>
          <a:ext cx="7992888" cy="46799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928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A44AB9-A39C-43D8-AB91-29E7F989DD54}"/>
              </a:ext>
            </a:extLst>
          </p:cNvPr>
          <p:cNvSpPr>
            <a:spLocks noGrp="1"/>
          </p:cNvSpPr>
          <p:nvPr>
            <p:ph type="title"/>
          </p:nvPr>
        </p:nvSpPr>
        <p:spPr>
          <a:xfrm>
            <a:off x="515937" y="461818"/>
            <a:ext cx="11160126" cy="870259"/>
          </a:xfrm>
        </p:spPr>
        <p:txBody>
          <a:bodyPr anchor="t">
            <a:normAutofit/>
          </a:bodyPr>
          <a:lstStyle/>
          <a:p>
            <a:r>
              <a:rPr lang="de-CH" dirty="0"/>
              <a:t>förderorientiert</a:t>
            </a:r>
            <a:br>
              <a:rPr lang="de-CH" dirty="0"/>
            </a:br>
            <a:r>
              <a:rPr lang="de-CH" dirty="0"/>
              <a:t>«Trainer*in»</a:t>
            </a:r>
          </a:p>
        </p:txBody>
      </p:sp>
      <p:sp>
        <p:nvSpPr>
          <p:cNvPr id="4" name="Datumsplatzhalter 3">
            <a:extLst>
              <a:ext uri="{FF2B5EF4-FFF2-40B4-BE49-F238E27FC236}">
                <a16:creationId xmlns:a16="http://schemas.microsoft.com/office/drawing/2014/main" id="{4B46D4CA-3A2C-4D31-81D9-FCE07D6BA7A9}"/>
              </a:ext>
            </a:extLst>
          </p:cNvPr>
          <p:cNvSpPr>
            <a:spLocks noGrp="1"/>
          </p:cNvSpPr>
          <p:nvPr>
            <p:ph type="dt" sz="half" idx="10"/>
          </p:nvPr>
        </p:nvSpPr>
        <p:spPr>
          <a:xfrm>
            <a:off x="9912424" y="6453336"/>
            <a:ext cx="1296144" cy="144016"/>
          </a:xfrm>
        </p:spPr>
        <p:txBody>
          <a:bodyPr anchor="t">
            <a:normAutofit/>
          </a:bodyPr>
          <a:lstStyle/>
          <a:p>
            <a:pPr>
              <a:lnSpc>
                <a:spcPct val="90000"/>
              </a:lnSpc>
              <a:spcAft>
                <a:spcPts val="600"/>
              </a:spcAft>
            </a:pPr>
            <a:fld id="{B3ADC93E-29F3-4070-B91B-81D35472AFA5}" type="datetime1">
              <a:rPr lang="de-CH" sz="1000" smtClean="0"/>
              <a:pPr>
                <a:lnSpc>
                  <a:spcPct val="90000"/>
                </a:lnSpc>
                <a:spcAft>
                  <a:spcPts val="600"/>
                </a:spcAft>
              </a:pPr>
              <a:t>17.03.2023</a:t>
            </a:fld>
            <a:endParaRPr lang="de-CH" sz="1000"/>
          </a:p>
        </p:txBody>
      </p:sp>
      <p:sp>
        <p:nvSpPr>
          <p:cNvPr id="6" name="Foliennummernplatzhalter 5">
            <a:extLst>
              <a:ext uri="{FF2B5EF4-FFF2-40B4-BE49-F238E27FC236}">
                <a16:creationId xmlns:a16="http://schemas.microsoft.com/office/drawing/2014/main" id="{C6EBFCF1-2587-4BC9-A56B-8BCD854D6FF2}"/>
              </a:ext>
            </a:extLst>
          </p:cNvPr>
          <p:cNvSpPr>
            <a:spLocks noGrp="1"/>
          </p:cNvSpPr>
          <p:nvPr>
            <p:ph type="sldNum" sz="quarter" idx="12"/>
          </p:nvPr>
        </p:nvSpPr>
        <p:spPr>
          <a:xfrm>
            <a:off x="11353799" y="6453336"/>
            <a:ext cx="322263" cy="144016"/>
          </a:xfrm>
        </p:spPr>
        <p:txBody>
          <a:bodyPr anchor="t">
            <a:normAutofit/>
          </a:bodyPr>
          <a:lstStyle/>
          <a:p>
            <a:pPr>
              <a:lnSpc>
                <a:spcPct val="90000"/>
              </a:lnSpc>
              <a:spcAft>
                <a:spcPts val="600"/>
              </a:spcAft>
            </a:pPr>
            <a:fld id="{442AD375-037F-43D0-B059-5172DA06796A}" type="slidenum">
              <a:rPr lang="de-CH" sz="1000" smtClean="0"/>
              <a:pPr>
                <a:lnSpc>
                  <a:spcPct val="90000"/>
                </a:lnSpc>
                <a:spcAft>
                  <a:spcPts val="600"/>
                </a:spcAft>
              </a:pPr>
              <a:t>13</a:t>
            </a:fld>
            <a:endParaRPr lang="de-CH" sz="1000"/>
          </a:p>
        </p:txBody>
      </p:sp>
      <p:sp>
        <p:nvSpPr>
          <p:cNvPr id="3" name="Textfeld 2">
            <a:extLst>
              <a:ext uri="{FF2B5EF4-FFF2-40B4-BE49-F238E27FC236}">
                <a16:creationId xmlns:a16="http://schemas.microsoft.com/office/drawing/2014/main" id="{99ACAB6A-3B42-E641-B963-EE135A3864C3}"/>
              </a:ext>
            </a:extLst>
          </p:cNvPr>
          <p:cNvSpPr txBox="1"/>
          <p:nvPr/>
        </p:nvSpPr>
        <p:spPr>
          <a:xfrm>
            <a:off x="543954" y="1844824"/>
            <a:ext cx="11160124" cy="430887"/>
          </a:xfrm>
          <a:prstGeom prst="rect">
            <a:avLst/>
          </a:prstGeom>
          <a:noFill/>
        </p:spPr>
        <p:txBody>
          <a:bodyPr wrap="square" lIns="0" tIns="0" rIns="0" bIns="0" rtlCol="0">
            <a:spAutoFit/>
          </a:bodyPr>
          <a:lstStyle/>
          <a:p>
            <a:pPr marL="0" indent="0">
              <a:buNone/>
            </a:pPr>
            <a:r>
              <a:rPr lang="de-DE" sz="2800" dirty="0">
                <a:sym typeface="Wingdings" panose="05000000000000000000" pitchFamily="2" charset="2"/>
              </a:rPr>
              <a:t>offene, wenig strukturierte Unterrichtsbeobachtung &amp; Rückmeldung</a:t>
            </a:r>
          </a:p>
        </p:txBody>
      </p:sp>
      <p:sp>
        <p:nvSpPr>
          <p:cNvPr id="7" name="Textfeld 6">
            <a:extLst>
              <a:ext uri="{FF2B5EF4-FFF2-40B4-BE49-F238E27FC236}">
                <a16:creationId xmlns:a16="http://schemas.microsoft.com/office/drawing/2014/main" id="{CA81C133-F654-0A48-95DE-A4BDAAE9F94D}"/>
              </a:ext>
            </a:extLst>
          </p:cNvPr>
          <p:cNvSpPr txBox="1"/>
          <p:nvPr/>
        </p:nvSpPr>
        <p:spPr>
          <a:xfrm>
            <a:off x="7354316" y="2787301"/>
            <a:ext cx="4349762" cy="3046988"/>
          </a:xfrm>
          <a:prstGeom prst="rect">
            <a:avLst/>
          </a:prstGeom>
          <a:noFill/>
        </p:spPr>
        <p:txBody>
          <a:bodyPr wrap="square" lIns="0" tIns="0" rIns="0" bIns="0" rtlCol="0">
            <a:spAutoFit/>
          </a:bodyPr>
          <a:lstStyle/>
          <a:p>
            <a:pPr marL="285750" indent="-285750">
              <a:spcBef>
                <a:spcPts val="0"/>
              </a:spcBef>
              <a:buFont typeface="Arial" panose="020B0604020202020204" pitchFamily="34" charset="0"/>
              <a:buChar char="•"/>
            </a:pPr>
            <a:r>
              <a:rPr lang="de-DE" sz="2000" dirty="0"/>
              <a:t>offene Beobachtungen auf allen drei Ebenen</a:t>
            </a:r>
          </a:p>
          <a:p>
            <a:pPr marL="285750" indent="-285750">
              <a:spcBef>
                <a:spcPts val="0"/>
              </a:spcBef>
              <a:buFont typeface="Arial" panose="020B0604020202020204" pitchFamily="34" charset="0"/>
              <a:buChar char="•"/>
            </a:pPr>
            <a:r>
              <a:rPr lang="de-DE" sz="2000" dirty="0"/>
              <a:t>Einzelbeobachtungen genau festhalten</a:t>
            </a:r>
          </a:p>
          <a:p>
            <a:pPr marL="285750" indent="-285750">
              <a:spcBef>
                <a:spcPts val="0"/>
              </a:spcBef>
              <a:buFont typeface="Arial" panose="020B0604020202020204" pitchFamily="34" charset="0"/>
              <a:buChar char="•"/>
            </a:pPr>
            <a:r>
              <a:rPr lang="de-DE" sz="2000" dirty="0"/>
              <a:t>eigene Interpretationen notieren</a:t>
            </a:r>
          </a:p>
          <a:p>
            <a:pPr marL="285750" indent="-285750">
              <a:spcBef>
                <a:spcPts val="0"/>
              </a:spcBef>
              <a:buFont typeface="Arial" panose="020B0604020202020204" pitchFamily="34" charset="0"/>
              <a:buChar char="•"/>
            </a:pPr>
            <a:r>
              <a:rPr lang="de-DE" sz="2000" dirty="0"/>
              <a:t>evtl. Beobachtungspunkte vereinbaren</a:t>
            </a:r>
          </a:p>
          <a:p>
            <a:pPr marL="285750" indent="-285750">
              <a:spcBef>
                <a:spcPts val="0"/>
              </a:spcBef>
              <a:buFont typeface="Arial" panose="020B0604020202020204" pitchFamily="34" charset="0"/>
              <a:buChar char="•"/>
            </a:pPr>
            <a:r>
              <a:rPr lang="de-DE" sz="2000" dirty="0"/>
              <a:t>evtl. Beobachtungen auf vereinbarte Ziele fokussieren</a:t>
            </a:r>
            <a:endParaRPr lang="de-CH" sz="2000" dirty="0"/>
          </a:p>
          <a:p>
            <a:pPr marL="285750" indent="-285750">
              <a:buFont typeface="Arial" panose="020B0604020202020204" pitchFamily="34" charset="0"/>
              <a:buChar char="•"/>
            </a:pPr>
            <a:endParaRPr lang="de-DE" dirty="0"/>
          </a:p>
        </p:txBody>
      </p:sp>
      <p:grpSp>
        <p:nvGrpSpPr>
          <p:cNvPr id="36" name="Gruppieren 35">
            <a:extLst>
              <a:ext uri="{FF2B5EF4-FFF2-40B4-BE49-F238E27FC236}">
                <a16:creationId xmlns:a16="http://schemas.microsoft.com/office/drawing/2014/main" id="{28B822A3-E07E-4D4F-82C1-62A91CE054CF}"/>
              </a:ext>
            </a:extLst>
          </p:cNvPr>
          <p:cNvGrpSpPr/>
          <p:nvPr/>
        </p:nvGrpSpPr>
        <p:grpSpPr>
          <a:xfrm>
            <a:off x="873595" y="3763317"/>
            <a:ext cx="5688632" cy="2632865"/>
            <a:chOff x="5663952" y="3838085"/>
            <a:chExt cx="5688632" cy="2632865"/>
          </a:xfrm>
        </p:grpSpPr>
        <p:sp>
          <p:nvSpPr>
            <p:cNvPr id="28" name="Freihandform 27">
              <a:extLst>
                <a:ext uri="{FF2B5EF4-FFF2-40B4-BE49-F238E27FC236}">
                  <a16:creationId xmlns:a16="http://schemas.microsoft.com/office/drawing/2014/main" id="{13D3CF82-D5D2-AD4E-A02C-5338E273E4A7}"/>
                </a:ext>
              </a:extLst>
            </p:cNvPr>
            <p:cNvSpPr/>
            <p:nvPr/>
          </p:nvSpPr>
          <p:spPr>
            <a:xfrm>
              <a:off x="9480376" y="3838085"/>
              <a:ext cx="1872208" cy="671035"/>
            </a:xfrm>
            <a:custGeom>
              <a:avLst/>
              <a:gdLst>
                <a:gd name="connsiteX0" fmla="*/ 0 w 1458515"/>
                <a:gd name="connsiteY0" fmla="*/ 158009 h 948035"/>
                <a:gd name="connsiteX1" fmla="*/ 158009 w 1458515"/>
                <a:gd name="connsiteY1" fmla="*/ 0 h 948035"/>
                <a:gd name="connsiteX2" fmla="*/ 1300506 w 1458515"/>
                <a:gd name="connsiteY2" fmla="*/ 0 h 948035"/>
                <a:gd name="connsiteX3" fmla="*/ 1458515 w 1458515"/>
                <a:gd name="connsiteY3" fmla="*/ 158009 h 948035"/>
                <a:gd name="connsiteX4" fmla="*/ 1458515 w 1458515"/>
                <a:gd name="connsiteY4" fmla="*/ 790026 h 948035"/>
                <a:gd name="connsiteX5" fmla="*/ 1300506 w 1458515"/>
                <a:gd name="connsiteY5" fmla="*/ 948035 h 948035"/>
                <a:gd name="connsiteX6" fmla="*/ 158009 w 1458515"/>
                <a:gd name="connsiteY6" fmla="*/ 948035 h 948035"/>
                <a:gd name="connsiteX7" fmla="*/ 0 w 1458515"/>
                <a:gd name="connsiteY7" fmla="*/ 790026 h 948035"/>
                <a:gd name="connsiteX8" fmla="*/ 0 w 1458515"/>
                <a:gd name="connsiteY8" fmla="*/ 158009 h 9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8515" h="948035">
                  <a:moveTo>
                    <a:pt x="0" y="158009"/>
                  </a:moveTo>
                  <a:cubicBezTo>
                    <a:pt x="0" y="70743"/>
                    <a:pt x="70743" y="0"/>
                    <a:pt x="158009" y="0"/>
                  </a:cubicBezTo>
                  <a:lnTo>
                    <a:pt x="1300506" y="0"/>
                  </a:lnTo>
                  <a:cubicBezTo>
                    <a:pt x="1387772" y="0"/>
                    <a:pt x="1458515" y="70743"/>
                    <a:pt x="1458515" y="158009"/>
                  </a:cubicBezTo>
                  <a:lnTo>
                    <a:pt x="1458515" y="790026"/>
                  </a:lnTo>
                  <a:cubicBezTo>
                    <a:pt x="1458515" y="877292"/>
                    <a:pt x="1387772" y="948035"/>
                    <a:pt x="1300506" y="948035"/>
                  </a:cubicBezTo>
                  <a:lnTo>
                    <a:pt x="158009" y="948035"/>
                  </a:lnTo>
                  <a:cubicBezTo>
                    <a:pt x="70743" y="948035"/>
                    <a:pt x="0" y="877292"/>
                    <a:pt x="0" y="790026"/>
                  </a:cubicBezTo>
                  <a:lnTo>
                    <a:pt x="0" y="158009"/>
                  </a:lnTo>
                  <a:close/>
                </a:path>
              </a:pathLst>
            </a:custGeom>
          </p:spPr>
          <p:style>
            <a:lnRef idx="2">
              <a:schemeClr val="lt1">
                <a:hueOff val="0"/>
                <a:satOff val="0"/>
                <a:lumOff val="0"/>
                <a:alphaOff val="0"/>
              </a:schemeClr>
            </a:lnRef>
            <a:fillRef idx="1">
              <a:schemeClr val="accent1">
                <a:shade val="50000"/>
                <a:hueOff val="-75226"/>
                <a:satOff val="20435"/>
                <a:lumOff val="28170"/>
                <a:alphaOff val="0"/>
              </a:schemeClr>
            </a:fillRef>
            <a:effectRef idx="0">
              <a:schemeClr val="accent1">
                <a:shade val="50000"/>
                <a:hueOff val="-75226"/>
                <a:satOff val="20435"/>
                <a:lumOff val="28170"/>
                <a:alphaOff val="0"/>
              </a:schemeClr>
            </a:effectRef>
            <a:fontRef idx="minor">
              <a:schemeClr val="lt1"/>
            </a:fontRef>
          </p:style>
          <p:txBody>
            <a:bodyPr spcFirstLastPara="0" vert="horz" wrap="square" lIns="95809" tIns="95809" rIns="95809" bIns="95809" numCol="1" spcCol="1270" anchor="ctr" anchorCtr="0">
              <a:noAutofit/>
            </a:bodyPr>
            <a:lstStyle/>
            <a:p>
              <a:pPr marL="0" lvl="0" indent="0" algn="ctr" defTabSz="577850">
                <a:lnSpc>
                  <a:spcPct val="90000"/>
                </a:lnSpc>
                <a:spcBef>
                  <a:spcPct val="0"/>
                </a:spcBef>
                <a:spcAft>
                  <a:spcPct val="35000"/>
                </a:spcAft>
                <a:buNone/>
              </a:pPr>
              <a:r>
                <a:rPr lang="de-DE" sz="1850" kern="1200" dirty="0"/>
                <a:t>Fachkompetenz</a:t>
              </a:r>
            </a:p>
          </p:txBody>
        </p:sp>
        <p:sp>
          <p:nvSpPr>
            <p:cNvPr id="32" name="Freihandform 31">
              <a:extLst>
                <a:ext uri="{FF2B5EF4-FFF2-40B4-BE49-F238E27FC236}">
                  <a16:creationId xmlns:a16="http://schemas.microsoft.com/office/drawing/2014/main" id="{D947265C-4D63-7E49-8024-3069A5D3B7E0}"/>
                </a:ext>
              </a:extLst>
            </p:cNvPr>
            <p:cNvSpPr/>
            <p:nvPr/>
          </p:nvSpPr>
          <p:spPr>
            <a:xfrm>
              <a:off x="7536160" y="5799915"/>
              <a:ext cx="1872208" cy="671035"/>
            </a:xfrm>
            <a:custGeom>
              <a:avLst/>
              <a:gdLst>
                <a:gd name="connsiteX0" fmla="*/ 0 w 1458515"/>
                <a:gd name="connsiteY0" fmla="*/ 158009 h 948035"/>
                <a:gd name="connsiteX1" fmla="*/ 158009 w 1458515"/>
                <a:gd name="connsiteY1" fmla="*/ 0 h 948035"/>
                <a:gd name="connsiteX2" fmla="*/ 1300506 w 1458515"/>
                <a:gd name="connsiteY2" fmla="*/ 0 h 948035"/>
                <a:gd name="connsiteX3" fmla="*/ 1458515 w 1458515"/>
                <a:gd name="connsiteY3" fmla="*/ 158009 h 948035"/>
                <a:gd name="connsiteX4" fmla="*/ 1458515 w 1458515"/>
                <a:gd name="connsiteY4" fmla="*/ 790026 h 948035"/>
                <a:gd name="connsiteX5" fmla="*/ 1300506 w 1458515"/>
                <a:gd name="connsiteY5" fmla="*/ 948035 h 948035"/>
                <a:gd name="connsiteX6" fmla="*/ 158009 w 1458515"/>
                <a:gd name="connsiteY6" fmla="*/ 948035 h 948035"/>
                <a:gd name="connsiteX7" fmla="*/ 0 w 1458515"/>
                <a:gd name="connsiteY7" fmla="*/ 790026 h 948035"/>
                <a:gd name="connsiteX8" fmla="*/ 0 w 1458515"/>
                <a:gd name="connsiteY8" fmla="*/ 158009 h 9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8515" h="948035">
                  <a:moveTo>
                    <a:pt x="0" y="158009"/>
                  </a:moveTo>
                  <a:cubicBezTo>
                    <a:pt x="0" y="70743"/>
                    <a:pt x="70743" y="0"/>
                    <a:pt x="158009" y="0"/>
                  </a:cubicBezTo>
                  <a:lnTo>
                    <a:pt x="1300506" y="0"/>
                  </a:lnTo>
                  <a:cubicBezTo>
                    <a:pt x="1387772" y="0"/>
                    <a:pt x="1458515" y="70743"/>
                    <a:pt x="1458515" y="158009"/>
                  </a:cubicBezTo>
                  <a:lnTo>
                    <a:pt x="1458515" y="790026"/>
                  </a:lnTo>
                  <a:cubicBezTo>
                    <a:pt x="1458515" y="877292"/>
                    <a:pt x="1387772" y="948035"/>
                    <a:pt x="1300506" y="948035"/>
                  </a:cubicBezTo>
                  <a:lnTo>
                    <a:pt x="158009" y="948035"/>
                  </a:lnTo>
                  <a:cubicBezTo>
                    <a:pt x="70743" y="948035"/>
                    <a:pt x="0" y="877292"/>
                    <a:pt x="0" y="790026"/>
                  </a:cubicBezTo>
                  <a:lnTo>
                    <a:pt x="0" y="158009"/>
                  </a:lnTo>
                  <a:close/>
                </a:path>
              </a:pathLst>
            </a:custGeom>
          </p:spPr>
          <p:style>
            <a:lnRef idx="2">
              <a:schemeClr val="lt1">
                <a:hueOff val="0"/>
                <a:satOff val="0"/>
                <a:lumOff val="0"/>
                <a:alphaOff val="0"/>
              </a:schemeClr>
            </a:lnRef>
            <a:fillRef idx="1">
              <a:schemeClr val="accent1">
                <a:shade val="50000"/>
                <a:hueOff val="-75226"/>
                <a:satOff val="20435"/>
                <a:lumOff val="28170"/>
                <a:alphaOff val="0"/>
              </a:schemeClr>
            </a:fillRef>
            <a:effectRef idx="0">
              <a:schemeClr val="accent1">
                <a:shade val="50000"/>
                <a:hueOff val="-75226"/>
                <a:satOff val="20435"/>
                <a:lumOff val="28170"/>
                <a:alphaOff val="0"/>
              </a:schemeClr>
            </a:effectRef>
            <a:fontRef idx="minor">
              <a:schemeClr val="lt1"/>
            </a:fontRef>
          </p:style>
          <p:txBody>
            <a:bodyPr spcFirstLastPara="0" vert="horz" wrap="square" lIns="95809" tIns="95809" rIns="95809" bIns="95809" numCol="1" spcCol="1270" anchor="ctr" anchorCtr="0">
              <a:noAutofit/>
            </a:bodyPr>
            <a:lstStyle/>
            <a:p>
              <a:pPr marL="0" lvl="0" indent="0" algn="ctr" defTabSz="577850">
                <a:lnSpc>
                  <a:spcPct val="90000"/>
                </a:lnSpc>
                <a:spcBef>
                  <a:spcPct val="0"/>
                </a:spcBef>
                <a:spcAft>
                  <a:spcPct val="35000"/>
                </a:spcAft>
                <a:buNone/>
              </a:pPr>
              <a:r>
                <a:rPr lang="de-DE" sz="1850" kern="1200" dirty="0"/>
                <a:t>Lernklima</a:t>
              </a:r>
            </a:p>
          </p:txBody>
        </p:sp>
        <p:sp>
          <p:nvSpPr>
            <p:cNvPr id="33" name="Freihandform 32">
              <a:extLst>
                <a:ext uri="{FF2B5EF4-FFF2-40B4-BE49-F238E27FC236}">
                  <a16:creationId xmlns:a16="http://schemas.microsoft.com/office/drawing/2014/main" id="{06242BE0-788D-644D-B56A-14ED0D5069DD}"/>
                </a:ext>
              </a:extLst>
            </p:cNvPr>
            <p:cNvSpPr/>
            <p:nvPr/>
          </p:nvSpPr>
          <p:spPr>
            <a:xfrm>
              <a:off x="5663952" y="3846892"/>
              <a:ext cx="1872208" cy="662228"/>
            </a:xfrm>
            <a:custGeom>
              <a:avLst/>
              <a:gdLst>
                <a:gd name="connsiteX0" fmla="*/ 0 w 1458515"/>
                <a:gd name="connsiteY0" fmla="*/ 158009 h 948035"/>
                <a:gd name="connsiteX1" fmla="*/ 158009 w 1458515"/>
                <a:gd name="connsiteY1" fmla="*/ 0 h 948035"/>
                <a:gd name="connsiteX2" fmla="*/ 1300506 w 1458515"/>
                <a:gd name="connsiteY2" fmla="*/ 0 h 948035"/>
                <a:gd name="connsiteX3" fmla="*/ 1458515 w 1458515"/>
                <a:gd name="connsiteY3" fmla="*/ 158009 h 948035"/>
                <a:gd name="connsiteX4" fmla="*/ 1458515 w 1458515"/>
                <a:gd name="connsiteY4" fmla="*/ 790026 h 948035"/>
                <a:gd name="connsiteX5" fmla="*/ 1300506 w 1458515"/>
                <a:gd name="connsiteY5" fmla="*/ 948035 h 948035"/>
                <a:gd name="connsiteX6" fmla="*/ 158009 w 1458515"/>
                <a:gd name="connsiteY6" fmla="*/ 948035 h 948035"/>
                <a:gd name="connsiteX7" fmla="*/ 0 w 1458515"/>
                <a:gd name="connsiteY7" fmla="*/ 790026 h 948035"/>
                <a:gd name="connsiteX8" fmla="*/ 0 w 1458515"/>
                <a:gd name="connsiteY8" fmla="*/ 158009 h 9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8515" h="948035">
                  <a:moveTo>
                    <a:pt x="0" y="158009"/>
                  </a:moveTo>
                  <a:cubicBezTo>
                    <a:pt x="0" y="70743"/>
                    <a:pt x="70743" y="0"/>
                    <a:pt x="158009" y="0"/>
                  </a:cubicBezTo>
                  <a:lnTo>
                    <a:pt x="1300506" y="0"/>
                  </a:lnTo>
                  <a:cubicBezTo>
                    <a:pt x="1387772" y="0"/>
                    <a:pt x="1458515" y="70743"/>
                    <a:pt x="1458515" y="158009"/>
                  </a:cubicBezTo>
                  <a:lnTo>
                    <a:pt x="1458515" y="790026"/>
                  </a:lnTo>
                  <a:cubicBezTo>
                    <a:pt x="1458515" y="877292"/>
                    <a:pt x="1387772" y="948035"/>
                    <a:pt x="1300506" y="948035"/>
                  </a:cubicBezTo>
                  <a:lnTo>
                    <a:pt x="158009" y="948035"/>
                  </a:lnTo>
                  <a:cubicBezTo>
                    <a:pt x="70743" y="948035"/>
                    <a:pt x="0" y="877292"/>
                    <a:pt x="0" y="790026"/>
                  </a:cubicBezTo>
                  <a:lnTo>
                    <a:pt x="0" y="158009"/>
                  </a:lnTo>
                  <a:close/>
                </a:path>
              </a:pathLst>
            </a:custGeom>
          </p:spPr>
          <p:style>
            <a:lnRef idx="2">
              <a:schemeClr val="lt1">
                <a:hueOff val="0"/>
                <a:satOff val="0"/>
                <a:lumOff val="0"/>
                <a:alphaOff val="0"/>
              </a:schemeClr>
            </a:lnRef>
            <a:fillRef idx="1">
              <a:schemeClr val="accent1">
                <a:shade val="50000"/>
                <a:hueOff val="-75226"/>
                <a:satOff val="20435"/>
                <a:lumOff val="28170"/>
                <a:alphaOff val="0"/>
              </a:schemeClr>
            </a:fillRef>
            <a:effectRef idx="0">
              <a:schemeClr val="accent1">
                <a:shade val="50000"/>
                <a:hueOff val="-75226"/>
                <a:satOff val="20435"/>
                <a:lumOff val="28170"/>
                <a:alphaOff val="0"/>
              </a:schemeClr>
            </a:effectRef>
            <a:fontRef idx="minor">
              <a:schemeClr val="lt1"/>
            </a:fontRef>
          </p:style>
          <p:txBody>
            <a:bodyPr spcFirstLastPara="0" vert="horz" wrap="square" lIns="95809" tIns="95809" rIns="95809" bIns="95809" numCol="1" spcCol="1270" anchor="ctr" anchorCtr="0">
              <a:noAutofit/>
            </a:bodyPr>
            <a:lstStyle/>
            <a:p>
              <a:pPr marL="0" lvl="0" indent="0" algn="ctr" defTabSz="577850">
                <a:lnSpc>
                  <a:spcPct val="90000"/>
                </a:lnSpc>
                <a:spcBef>
                  <a:spcPct val="0"/>
                </a:spcBef>
                <a:spcAft>
                  <a:spcPct val="35000"/>
                </a:spcAft>
                <a:buNone/>
              </a:pPr>
              <a:r>
                <a:rPr lang="de-DE" sz="1850" kern="1200" dirty="0"/>
                <a:t>Lernprozess</a:t>
              </a:r>
            </a:p>
          </p:txBody>
        </p:sp>
      </p:grpSp>
      <p:grpSp>
        <p:nvGrpSpPr>
          <p:cNvPr id="37" name="Gruppieren 36">
            <a:extLst>
              <a:ext uri="{FF2B5EF4-FFF2-40B4-BE49-F238E27FC236}">
                <a16:creationId xmlns:a16="http://schemas.microsoft.com/office/drawing/2014/main" id="{8C02B486-6EEC-514F-B84D-A23E183CB815}"/>
              </a:ext>
            </a:extLst>
          </p:cNvPr>
          <p:cNvGrpSpPr/>
          <p:nvPr/>
        </p:nvGrpSpPr>
        <p:grpSpPr>
          <a:xfrm>
            <a:off x="369539" y="2546827"/>
            <a:ext cx="6696744" cy="3258265"/>
            <a:chOff x="5159896" y="2621595"/>
            <a:chExt cx="6696744" cy="3258265"/>
          </a:xfrm>
        </p:grpSpPr>
        <p:sp>
          <p:nvSpPr>
            <p:cNvPr id="26" name="Freihandform 25">
              <a:extLst>
                <a:ext uri="{FF2B5EF4-FFF2-40B4-BE49-F238E27FC236}">
                  <a16:creationId xmlns:a16="http://schemas.microsoft.com/office/drawing/2014/main" id="{A9352AE1-811E-5F42-8B81-E4DCBE2EE475}"/>
                </a:ext>
              </a:extLst>
            </p:cNvPr>
            <p:cNvSpPr/>
            <p:nvPr/>
          </p:nvSpPr>
          <p:spPr>
            <a:xfrm>
              <a:off x="9984432" y="5208824"/>
              <a:ext cx="1872208" cy="671035"/>
            </a:xfrm>
            <a:custGeom>
              <a:avLst/>
              <a:gdLst>
                <a:gd name="connsiteX0" fmla="*/ 0 w 1458515"/>
                <a:gd name="connsiteY0" fmla="*/ 158009 h 948035"/>
                <a:gd name="connsiteX1" fmla="*/ 158009 w 1458515"/>
                <a:gd name="connsiteY1" fmla="*/ 0 h 948035"/>
                <a:gd name="connsiteX2" fmla="*/ 1300506 w 1458515"/>
                <a:gd name="connsiteY2" fmla="*/ 0 h 948035"/>
                <a:gd name="connsiteX3" fmla="*/ 1458515 w 1458515"/>
                <a:gd name="connsiteY3" fmla="*/ 158009 h 948035"/>
                <a:gd name="connsiteX4" fmla="*/ 1458515 w 1458515"/>
                <a:gd name="connsiteY4" fmla="*/ 790026 h 948035"/>
                <a:gd name="connsiteX5" fmla="*/ 1300506 w 1458515"/>
                <a:gd name="connsiteY5" fmla="*/ 948035 h 948035"/>
                <a:gd name="connsiteX6" fmla="*/ 158009 w 1458515"/>
                <a:gd name="connsiteY6" fmla="*/ 948035 h 948035"/>
                <a:gd name="connsiteX7" fmla="*/ 0 w 1458515"/>
                <a:gd name="connsiteY7" fmla="*/ 790026 h 948035"/>
                <a:gd name="connsiteX8" fmla="*/ 0 w 1458515"/>
                <a:gd name="connsiteY8" fmla="*/ 158009 h 9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8515" h="948035">
                  <a:moveTo>
                    <a:pt x="0" y="158009"/>
                  </a:moveTo>
                  <a:cubicBezTo>
                    <a:pt x="0" y="70743"/>
                    <a:pt x="70743" y="0"/>
                    <a:pt x="158009" y="0"/>
                  </a:cubicBezTo>
                  <a:lnTo>
                    <a:pt x="1300506" y="0"/>
                  </a:lnTo>
                  <a:cubicBezTo>
                    <a:pt x="1387772" y="0"/>
                    <a:pt x="1458515" y="70743"/>
                    <a:pt x="1458515" y="158009"/>
                  </a:cubicBezTo>
                  <a:lnTo>
                    <a:pt x="1458515" y="790026"/>
                  </a:lnTo>
                  <a:cubicBezTo>
                    <a:pt x="1458515" y="877292"/>
                    <a:pt x="1387772" y="948035"/>
                    <a:pt x="1300506" y="948035"/>
                  </a:cubicBezTo>
                  <a:lnTo>
                    <a:pt x="158009" y="948035"/>
                  </a:lnTo>
                  <a:cubicBezTo>
                    <a:pt x="70743" y="948035"/>
                    <a:pt x="0" y="877292"/>
                    <a:pt x="0" y="790026"/>
                  </a:cubicBezTo>
                  <a:lnTo>
                    <a:pt x="0" y="158009"/>
                  </a:lnTo>
                  <a:close/>
                </a:path>
              </a:pathLst>
            </a:custGeom>
          </p:spPr>
          <p:style>
            <a:lnRef idx="2">
              <a:schemeClr val="lt1">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txBody>
            <a:bodyPr spcFirstLastPara="0" vert="horz" wrap="square" lIns="95809" tIns="95809" rIns="95809" bIns="95809" numCol="1" spcCol="1270" anchor="ctr" anchorCtr="0">
              <a:noAutofit/>
            </a:bodyPr>
            <a:lstStyle/>
            <a:p>
              <a:pPr marL="0" lvl="0" indent="0" algn="ctr" defTabSz="577850">
                <a:lnSpc>
                  <a:spcPct val="90000"/>
                </a:lnSpc>
                <a:spcBef>
                  <a:spcPct val="0"/>
                </a:spcBef>
                <a:spcAft>
                  <a:spcPct val="35000"/>
                </a:spcAft>
                <a:buNone/>
              </a:pPr>
              <a:r>
                <a:rPr lang="de-DE" sz="1850" kern="1200" dirty="0"/>
                <a:t>Lehrperson</a:t>
              </a:r>
            </a:p>
          </p:txBody>
        </p:sp>
        <p:sp>
          <p:nvSpPr>
            <p:cNvPr id="27" name="Freihandform 26">
              <a:extLst>
                <a:ext uri="{FF2B5EF4-FFF2-40B4-BE49-F238E27FC236}">
                  <a16:creationId xmlns:a16="http://schemas.microsoft.com/office/drawing/2014/main" id="{58D69548-98B0-3D40-8CE6-B326D663858C}"/>
                </a:ext>
              </a:extLst>
            </p:cNvPr>
            <p:cNvSpPr/>
            <p:nvPr/>
          </p:nvSpPr>
          <p:spPr>
            <a:xfrm>
              <a:off x="5159896" y="5208824"/>
              <a:ext cx="1872208" cy="671036"/>
            </a:xfrm>
            <a:custGeom>
              <a:avLst/>
              <a:gdLst>
                <a:gd name="connsiteX0" fmla="*/ 0 w 1458515"/>
                <a:gd name="connsiteY0" fmla="*/ 158009 h 948035"/>
                <a:gd name="connsiteX1" fmla="*/ 158009 w 1458515"/>
                <a:gd name="connsiteY1" fmla="*/ 0 h 948035"/>
                <a:gd name="connsiteX2" fmla="*/ 1300506 w 1458515"/>
                <a:gd name="connsiteY2" fmla="*/ 0 h 948035"/>
                <a:gd name="connsiteX3" fmla="*/ 1458515 w 1458515"/>
                <a:gd name="connsiteY3" fmla="*/ 158009 h 948035"/>
                <a:gd name="connsiteX4" fmla="*/ 1458515 w 1458515"/>
                <a:gd name="connsiteY4" fmla="*/ 790026 h 948035"/>
                <a:gd name="connsiteX5" fmla="*/ 1300506 w 1458515"/>
                <a:gd name="connsiteY5" fmla="*/ 948035 h 948035"/>
                <a:gd name="connsiteX6" fmla="*/ 158009 w 1458515"/>
                <a:gd name="connsiteY6" fmla="*/ 948035 h 948035"/>
                <a:gd name="connsiteX7" fmla="*/ 0 w 1458515"/>
                <a:gd name="connsiteY7" fmla="*/ 790026 h 948035"/>
                <a:gd name="connsiteX8" fmla="*/ 0 w 1458515"/>
                <a:gd name="connsiteY8" fmla="*/ 158009 h 9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8515" h="948035">
                  <a:moveTo>
                    <a:pt x="0" y="158009"/>
                  </a:moveTo>
                  <a:cubicBezTo>
                    <a:pt x="0" y="70743"/>
                    <a:pt x="70743" y="0"/>
                    <a:pt x="158009" y="0"/>
                  </a:cubicBezTo>
                  <a:lnTo>
                    <a:pt x="1300506" y="0"/>
                  </a:lnTo>
                  <a:cubicBezTo>
                    <a:pt x="1387772" y="0"/>
                    <a:pt x="1458515" y="70743"/>
                    <a:pt x="1458515" y="158009"/>
                  </a:cubicBezTo>
                  <a:lnTo>
                    <a:pt x="1458515" y="790026"/>
                  </a:lnTo>
                  <a:cubicBezTo>
                    <a:pt x="1458515" y="877292"/>
                    <a:pt x="1387772" y="948035"/>
                    <a:pt x="1300506" y="948035"/>
                  </a:cubicBezTo>
                  <a:lnTo>
                    <a:pt x="158009" y="948035"/>
                  </a:lnTo>
                  <a:cubicBezTo>
                    <a:pt x="70743" y="948035"/>
                    <a:pt x="0" y="877292"/>
                    <a:pt x="0" y="790026"/>
                  </a:cubicBezTo>
                  <a:lnTo>
                    <a:pt x="0" y="158009"/>
                  </a:lnTo>
                  <a:close/>
                </a:path>
              </a:pathLst>
            </a:custGeom>
          </p:spPr>
          <p:style>
            <a:lnRef idx="2">
              <a:schemeClr val="lt1">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txBody>
            <a:bodyPr spcFirstLastPara="0" vert="horz" wrap="square" lIns="95809" tIns="95809" rIns="95809" bIns="95809" numCol="1" spcCol="1270" anchor="ctr" anchorCtr="0">
              <a:noAutofit/>
            </a:bodyPr>
            <a:lstStyle/>
            <a:p>
              <a:pPr marL="0" lvl="0" indent="0" algn="ctr" defTabSz="577850">
                <a:lnSpc>
                  <a:spcPct val="90000"/>
                </a:lnSpc>
                <a:spcBef>
                  <a:spcPct val="0"/>
                </a:spcBef>
                <a:spcAft>
                  <a:spcPct val="35000"/>
                </a:spcAft>
                <a:buNone/>
              </a:pPr>
              <a:r>
                <a:rPr lang="de-DE" sz="1850" kern="1200" dirty="0"/>
                <a:t>Schüler</a:t>
              </a:r>
              <a:r>
                <a:rPr lang="de-DE" sz="2000" kern="1200" dirty="0"/>
                <a:t>*in</a:t>
              </a:r>
            </a:p>
          </p:txBody>
        </p:sp>
        <p:sp>
          <p:nvSpPr>
            <p:cNvPr id="31" name="Freihandform 30">
              <a:extLst>
                <a:ext uri="{FF2B5EF4-FFF2-40B4-BE49-F238E27FC236}">
                  <a16:creationId xmlns:a16="http://schemas.microsoft.com/office/drawing/2014/main" id="{A79C4084-6109-C546-BAA8-55EC670BC262}"/>
                </a:ext>
              </a:extLst>
            </p:cNvPr>
            <p:cNvSpPr/>
            <p:nvPr/>
          </p:nvSpPr>
          <p:spPr>
            <a:xfrm>
              <a:off x="7536160" y="2621595"/>
              <a:ext cx="1872208" cy="671035"/>
            </a:xfrm>
            <a:custGeom>
              <a:avLst/>
              <a:gdLst>
                <a:gd name="connsiteX0" fmla="*/ 0 w 1458515"/>
                <a:gd name="connsiteY0" fmla="*/ 158009 h 948035"/>
                <a:gd name="connsiteX1" fmla="*/ 158009 w 1458515"/>
                <a:gd name="connsiteY1" fmla="*/ 0 h 948035"/>
                <a:gd name="connsiteX2" fmla="*/ 1300506 w 1458515"/>
                <a:gd name="connsiteY2" fmla="*/ 0 h 948035"/>
                <a:gd name="connsiteX3" fmla="*/ 1458515 w 1458515"/>
                <a:gd name="connsiteY3" fmla="*/ 158009 h 948035"/>
                <a:gd name="connsiteX4" fmla="*/ 1458515 w 1458515"/>
                <a:gd name="connsiteY4" fmla="*/ 790026 h 948035"/>
                <a:gd name="connsiteX5" fmla="*/ 1300506 w 1458515"/>
                <a:gd name="connsiteY5" fmla="*/ 948035 h 948035"/>
                <a:gd name="connsiteX6" fmla="*/ 158009 w 1458515"/>
                <a:gd name="connsiteY6" fmla="*/ 948035 h 948035"/>
                <a:gd name="connsiteX7" fmla="*/ 0 w 1458515"/>
                <a:gd name="connsiteY7" fmla="*/ 790026 h 948035"/>
                <a:gd name="connsiteX8" fmla="*/ 0 w 1458515"/>
                <a:gd name="connsiteY8" fmla="*/ 158009 h 9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8515" h="948035">
                  <a:moveTo>
                    <a:pt x="0" y="158009"/>
                  </a:moveTo>
                  <a:cubicBezTo>
                    <a:pt x="0" y="70743"/>
                    <a:pt x="70743" y="0"/>
                    <a:pt x="158009" y="0"/>
                  </a:cubicBezTo>
                  <a:lnTo>
                    <a:pt x="1300506" y="0"/>
                  </a:lnTo>
                  <a:cubicBezTo>
                    <a:pt x="1387772" y="0"/>
                    <a:pt x="1458515" y="70743"/>
                    <a:pt x="1458515" y="158009"/>
                  </a:cubicBezTo>
                  <a:lnTo>
                    <a:pt x="1458515" y="790026"/>
                  </a:lnTo>
                  <a:cubicBezTo>
                    <a:pt x="1458515" y="877292"/>
                    <a:pt x="1387772" y="948035"/>
                    <a:pt x="1300506" y="948035"/>
                  </a:cubicBezTo>
                  <a:lnTo>
                    <a:pt x="158009" y="948035"/>
                  </a:lnTo>
                  <a:cubicBezTo>
                    <a:pt x="70743" y="948035"/>
                    <a:pt x="0" y="877292"/>
                    <a:pt x="0" y="790026"/>
                  </a:cubicBezTo>
                  <a:lnTo>
                    <a:pt x="0" y="158009"/>
                  </a:lnTo>
                  <a:close/>
                </a:path>
              </a:pathLst>
            </a:custGeom>
          </p:spPr>
          <p:style>
            <a:lnRef idx="2">
              <a:schemeClr val="lt1">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txBody>
            <a:bodyPr spcFirstLastPara="0" vert="horz" wrap="square" lIns="95809" tIns="95809" rIns="95809" bIns="95809" numCol="1" spcCol="1270" anchor="ctr" anchorCtr="0">
              <a:noAutofit/>
            </a:bodyPr>
            <a:lstStyle/>
            <a:p>
              <a:pPr marL="0" lvl="0" indent="0" algn="ctr" defTabSz="577850">
                <a:lnSpc>
                  <a:spcPct val="90000"/>
                </a:lnSpc>
                <a:spcBef>
                  <a:spcPct val="0"/>
                </a:spcBef>
                <a:spcAft>
                  <a:spcPct val="35000"/>
                </a:spcAft>
                <a:buNone/>
              </a:pPr>
              <a:r>
                <a:rPr lang="de-DE" sz="1850" kern="1200" dirty="0"/>
                <a:t>Thema</a:t>
              </a:r>
              <a:r>
                <a:rPr lang="de-DE" sz="2000" kern="1200" dirty="0"/>
                <a:t>, Sache</a:t>
              </a:r>
            </a:p>
          </p:txBody>
        </p:sp>
        <p:sp>
          <p:nvSpPr>
            <p:cNvPr id="34" name="Dreieck 33">
              <a:extLst>
                <a:ext uri="{FF2B5EF4-FFF2-40B4-BE49-F238E27FC236}">
                  <a16:creationId xmlns:a16="http://schemas.microsoft.com/office/drawing/2014/main" id="{AB32BE45-19C4-8F46-BF0C-ED15F0C62CD3}"/>
                </a:ext>
              </a:extLst>
            </p:cNvPr>
            <p:cNvSpPr/>
            <p:nvPr/>
          </p:nvSpPr>
          <p:spPr>
            <a:xfrm>
              <a:off x="7320137" y="3501008"/>
              <a:ext cx="2376262" cy="2053834"/>
            </a:xfrm>
            <a:prstGeom prst="triangl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326267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A44AB9-A39C-43D8-AB91-29E7F989DD54}"/>
              </a:ext>
            </a:extLst>
          </p:cNvPr>
          <p:cNvSpPr>
            <a:spLocks noGrp="1"/>
          </p:cNvSpPr>
          <p:nvPr>
            <p:ph type="title"/>
          </p:nvPr>
        </p:nvSpPr>
        <p:spPr/>
        <p:txBody>
          <a:bodyPr/>
          <a:lstStyle/>
          <a:p>
            <a:r>
              <a:rPr lang="de-CH" dirty="0"/>
              <a:t>Lernzyklus</a:t>
            </a:r>
            <a:br>
              <a:rPr lang="de-CH" dirty="0"/>
            </a:br>
            <a:r>
              <a:rPr lang="de-CH" dirty="0"/>
              <a:t>Reflexives Praxisgespräch A. </a:t>
            </a:r>
            <a:r>
              <a:rPr lang="de-CH" dirty="0" err="1"/>
              <a:t>Niggli</a:t>
            </a:r>
            <a:endParaRPr lang="de-CH" dirty="0"/>
          </a:p>
        </p:txBody>
      </p:sp>
      <p:sp>
        <p:nvSpPr>
          <p:cNvPr id="4" name="Datumsplatzhalter 3">
            <a:extLst>
              <a:ext uri="{FF2B5EF4-FFF2-40B4-BE49-F238E27FC236}">
                <a16:creationId xmlns:a16="http://schemas.microsoft.com/office/drawing/2014/main" id="{4B46D4CA-3A2C-4D31-81D9-FCE07D6BA7A9}"/>
              </a:ext>
            </a:extLst>
          </p:cNvPr>
          <p:cNvSpPr>
            <a:spLocks noGrp="1"/>
          </p:cNvSpPr>
          <p:nvPr>
            <p:ph type="dt" sz="half" idx="10"/>
          </p:nvPr>
        </p:nvSpPr>
        <p:spPr/>
        <p:txBody>
          <a:bodyPr/>
          <a:lstStyle/>
          <a:p>
            <a:fld id="{B3ADC93E-29F3-4070-B91B-81D35472AFA5}" type="datetime1">
              <a:rPr lang="de-CH" smtClean="0"/>
              <a:t>17.03.2023</a:t>
            </a:fld>
            <a:endParaRPr lang="de-CH" dirty="0"/>
          </a:p>
        </p:txBody>
      </p:sp>
      <p:sp>
        <p:nvSpPr>
          <p:cNvPr id="6" name="Foliennummernplatzhalter 5">
            <a:extLst>
              <a:ext uri="{FF2B5EF4-FFF2-40B4-BE49-F238E27FC236}">
                <a16:creationId xmlns:a16="http://schemas.microsoft.com/office/drawing/2014/main" id="{C6EBFCF1-2587-4BC9-A56B-8BCD854D6FF2}"/>
              </a:ext>
            </a:extLst>
          </p:cNvPr>
          <p:cNvSpPr>
            <a:spLocks noGrp="1"/>
          </p:cNvSpPr>
          <p:nvPr>
            <p:ph type="sldNum" sz="quarter" idx="12"/>
          </p:nvPr>
        </p:nvSpPr>
        <p:spPr/>
        <p:txBody>
          <a:bodyPr/>
          <a:lstStyle/>
          <a:p>
            <a:fld id="{442AD375-037F-43D0-B059-5172DA06796A}" type="slidenum">
              <a:rPr lang="de-CH" smtClean="0"/>
              <a:pPr/>
              <a:t>14</a:t>
            </a:fld>
            <a:endParaRPr lang="de-CH" dirty="0"/>
          </a:p>
        </p:txBody>
      </p:sp>
      <p:sp>
        <p:nvSpPr>
          <p:cNvPr id="28" name="Freihandform 27">
            <a:extLst>
              <a:ext uri="{FF2B5EF4-FFF2-40B4-BE49-F238E27FC236}">
                <a16:creationId xmlns:a16="http://schemas.microsoft.com/office/drawing/2014/main" id="{C4FACC14-935B-B141-A19B-C77848A7A860}"/>
              </a:ext>
            </a:extLst>
          </p:cNvPr>
          <p:cNvSpPr/>
          <p:nvPr/>
        </p:nvSpPr>
        <p:spPr>
          <a:xfrm>
            <a:off x="6413613" y="1263899"/>
            <a:ext cx="2361375" cy="1156989"/>
          </a:xfrm>
          <a:custGeom>
            <a:avLst/>
            <a:gdLst>
              <a:gd name="connsiteX0" fmla="*/ 0 w 1779984"/>
              <a:gd name="connsiteY0" fmla="*/ 192835 h 1156989"/>
              <a:gd name="connsiteX1" fmla="*/ 192835 w 1779984"/>
              <a:gd name="connsiteY1" fmla="*/ 0 h 1156989"/>
              <a:gd name="connsiteX2" fmla="*/ 1587149 w 1779984"/>
              <a:gd name="connsiteY2" fmla="*/ 0 h 1156989"/>
              <a:gd name="connsiteX3" fmla="*/ 1779984 w 1779984"/>
              <a:gd name="connsiteY3" fmla="*/ 192835 h 1156989"/>
              <a:gd name="connsiteX4" fmla="*/ 1779984 w 1779984"/>
              <a:gd name="connsiteY4" fmla="*/ 964154 h 1156989"/>
              <a:gd name="connsiteX5" fmla="*/ 1587149 w 1779984"/>
              <a:gd name="connsiteY5" fmla="*/ 1156989 h 1156989"/>
              <a:gd name="connsiteX6" fmla="*/ 192835 w 1779984"/>
              <a:gd name="connsiteY6" fmla="*/ 1156989 h 1156989"/>
              <a:gd name="connsiteX7" fmla="*/ 0 w 1779984"/>
              <a:gd name="connsiteY7" fmla="*/ 964154 h 1156989"/>
              <a:gd name="connsiteX8" fmla="*/ 0 w 1779984"/>
              <a:gd name="connsiteY8" fmla="*/ 192835 h 1156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9984" h="1156989">
                <a:moveTo>
                  <a:pt x="0" y="192835"/>
                </a:moveTo>
                <a:cubicBezTo>
                  <a:pt x="0" y="86335"/>
                  <a:pt x="86335" y="0"/>
                  <a:pt x="192835" y="0"/>
                </a:cubicBezTo>
                <a:lnTo>
                  <a:pt x="1587149" y="0"/>
                </a:lnTo>
                <a:cubicBezTo>
                  <a:pt x="1693649" y="0"/>
                  <a:pt x="1779984" y="86335"/>
                  <a:pt x="1779984" y="192835"/>
                </a:cubicBezTo>
                <a:lnTo>
                  <a:pt x="1779984" y="964154"/>
                </a:lnTo>
                <a:cubicBezTo>
                  <a:pt x="1779984" y="1070654"/>
                  <a:pt x="1693649" y="1156989"/>
                  <a:pt x="1587149" y="1156989"/>
                </a:cubicBezTo>
                <a:lnTo>
                  <a:pt x="192835" y="1156989"/>
                </a:lnTo>
                <a:cubicBezTo>
                  <a:pt x="86335" y="1156989"/>
                  <a:pt x="0" y="1070654"/>
                  <a:pt x="0" y="964154"/>
                </a:cubicBezTo>
                <a:lnTo>
                  <a:pt x="0" y="192835"/>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25060" tIns="125060" rIns="125060" bIns="125060" numCol="1" spcCol="1270" anchor="ctr" anchorCtr="0">
            <a:noAutofit/>
          </a:bodyPr>
          <a:lstStyle/>
          <a:p>
            <a:pPr marL="0" lvl="0" indent="0" algn="ctr" defTabSz="800100">
              <a:lnSpc>
                <a:spcPct val="90000"/>
              </a:lnSpc>
              <a:spcBef>
                <a:spcPct val="0"/>
              </a:spcBef>
              <a:spcAft>
                <a:spcPct val="35000"/>
              </a:spcAft>
              <a:buNone/>
            </a:pPr>
            <a:r>
              <a:rPr lang="de-DE" sz="1800" kern="1200" dirty="0"/>
              <a:t>Relevante Ereignisse bestimmen</a:t>
            </a:r>
          </a:p>
        </p:txBody>
      </p:sp>
      <p:sp>
        <p:nvSpPr>
          <p:cNvPr id="29" name="Freihandform 28">
            <a:extLst>
              <a:ext uri="{FF2B5EF4-FFF2-40B4-BE49-F238E27FC236}">
                <a16:creationId xmlns:a16="http://schemas.microsoft.com/office/drawing/2014/main" id="{56689ABE-E9DE-6A4B-B0DB-053ADA971AC6}"/>
              </a:ext>
            </a:extLst>
          </p:cNvPr>
          <p:cNvSpPr/>
          <p:nvPr/>
        </p:nvSpPr>
        <p:spPr>
          <a:xfrm>
            <a:off x="5513863" y="1905092"/>
            <a:ext cx="4620252" cy="4620252"/>
          </a:xfrm>
          <a:custGeom>
            <a:avLst/>
            <a:gdLst/>
            <a:ahLst/>
            <a:cxnLst/>
            <a:rect l="0" t="0" r="0" b="0"/>
            <a:pathLst>
              <a:path>
                <a:moveTo>
                  <a:pt x="3438230" y="294173"/>
                </a:moveTo>
                <a:arcTo wR="2310126" hR="2310126" stAng="17953853" swAng="1210876"/>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0" name="Freihandform 29">
            <a:extLst>
              <a:ext uri="{FF2B5EF4-FFF2-40B4-BE49-F238E27FC236}">
                <a16:creationId xmlns:a16="http://schemas.microsoft.com/office/drawing/2014/main" id="{2E7C3A20-B485-7045-B744-7258E52A3FE9}"/>
              </a:ext>
            </a:extLst>
          </p:cNvPr>
          <p:cNvSpPr/>
          <p:nvPr/>
        </p:nvSpPr>
        <p:spPr>
          <a:xfrm>
            <a:off x="8637084" y="2921793"/>
            <a:ext cx="2361375" cy="1230515"/>
          </a:xfrm>
          <a:custGeom>
            <a:avLst/>
            <a:gdLst>
              <a:gd name="connsiteX0" fmla="*/ 0 w 1779984"/>
              <a:gd name="connsiteY0" fmla="*/ 192835 h 1156989"/>
              <a:gd name="connsiteX1" fmla="*/ 192835 w 1779984"/>
              <a:gd name="connsiteY1" fmla="*/ 0 h 1156989"/>
              <a:gd name="connsiteX2" fmla="*/ 1587149 w 1779984"/>
              <a:gd name="connsiteY2" fmla="*/ 0 h 1156989"/>
              <a:gd name="connsiteX3" fmla="*/ 1779984 w 1779984"/>
              <a:gd name="connsiteY3" fmla="*/ 192835 h 1156989"/>
              <a:gd name="connsiteX4" fmla="*/ 1779984 w 1779984"/>
              <a:gd name="connsiteY4" fmla="*/ 964154 h 1156989"/>
              <a:gd name="connsiteX5" fmla="*/ 1587149 w 1779984"/>
              <a:gd name="connsiteY5" fmla="*/ 1156989 h 1156989"/>
              <a:gd name="connsiteX6" fmla="*/ 192835 w 1779984"/>
              <a:gd name="connsiteY6" fmla="*/ 1156989 h 1156989"/>
              <a:gd name="connsiteX7" fmla="*/ 0 w 1779984"/>
              <a:gd name="connsiteY7" fmla="*/ 964154 h 1156989"/>
              <a:gd name="connsiteX8" fmla="*/ 0 w 1779984"/>
              <a:gd name="connsiteY8" fmla="*/ 192835 h 1156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9984" h="1156989">
                <a:moveTo>
                  <a:pt x="0" y="192835"/>
                </a:moveTo>
                <a:cubicBezTo>
                  <a:pt x="0" y="86335"/>
                  <a:pt x="86335" y="0"/>
                  <a:pt x="192835" y="0"/>
                </a:cubicBezTo>
                <a:lnTo>
                  <a:pt x="1587149" y="0"/>
                </a:lnTo>
                <a:cubicBezTo>
                  <a:pt x="1693649" y="0"/>
                  <a:pt x="1779984" y="86335"/>
                  <a:pt x="1779984" y="192835"/>
                </a:cubicBezTo>
                <a:lnTo>
                  <a:pt x="1779984" y="964154"/>
                </a:lnTo>
                <a:cubicBezTo>
                  <a:pt x="1779984" y="1070654"/>
                  <a:pt x="1693649" y="1156989"/>
                  <a:pt x="1587149" y="1156989"/>
                </a:cubicBezTo>
                <a:lnTo>
                  <a:pt x="192835" y="1156989"/>
                </a:lnTo>
                <a:cubicBezTo>
                  <a:pt x="86335" y="1156989"/>
                  <a:pt x="0" y="1070654"/>
                  <a:pt x="0" y="964154"/>
                </a:cubicBezTo>
                <a:lnTo>
                  <a:pt x="0" y="192835"/>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25060" tIns="125060" rIns="125060" bIns="125060" numCol="1" spcCol="1270" anchor="ctr" anchorCtr="0">
            <a:noAutofit/>
          </a:bodyPr>
          <a:lstStyle/>
          <a:p>
            <a:pPr marL="0" lvl="0" indent="0" algn="ctr" defTabSz="800100">
              <a:lnSpc>
                <a:spcPct val="90000"/>
              </a:lnSpc>
              <a:spcBef>
                <a:spcPct val="0"/>
              </a:spcBef>
              <a:spcAft>
                <a:spcPct val="35000"/>
              </a:spcAft>
              <a:buNone/>
            </a:pPr>
            <a:r>
              <a:rPr lang="de-DE" dirty="0"/>
              <a:t>B</a:t>
            </a:r>
            <a:r>
              <a:rPr lang="de-DE" sz="1800" kern="1200" dirty="0"/>
              <a:t>eschreiben</a:t>
            </a:r>
          </a:p>
        </p:txBody>
      </p:sp>
      <p:sp>
        <p:nvSpPr>
          <p:cNvPr id="31" name="Freihandform 30">
            <a:extLst>
              <a:ext uri="{FF2B5EF4-FFF2-40B4-BE49-F238E27FC236}">
                <a16:creationId xmlns:a16="http://schemas.microsoft.com/office/drawing/2014/main" id="{38634567-81DB-974B-806A-49F0122E8D5F}"/>
              </a:ext>
            </a:extLst>
          </p:cNvPr>
          <p:cNvSpPr/>
          <p:nvPr/>
        </p:nvSpPr>
        <p:spPr>
          <a:xfrm>
            <a:off x="5249745" y="1767792"/>
            <a:ext cx="4620252" cy="4620252"/>
          </a:xfrm>
          <a:custGeom>
            <a:avLst/>
            <a:gdLst/>
            <a:ahLst/>
            <a:cxnLst/>
            <a:rect l="0" t="0" r="0" b="0"/>
            <a:pathLst>
              <a:path>
                <a:moveTo>
                  <a:pt x="4614700" y="2470186"/>
                </a:moveTo>
                <a:arcTo wR="2310126" hR="2310126" stAng="21838381" swAng="1359213"/>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2" name="Freihandform 31">
            <a:extLst>
              <a:ext uri="{FF2B5EF4-FFF2-40B4-BE49-F238E27FC236}">
                <a16:creationId xmlns:a16="http://schemas.microsoft.com/office/drawing/2014/main" id="{FE1BC483-1D99-294C-826C-CD3BA1F974C0}"/>
              </a:ext>
            </a:extLst>
          </p:cNvPr>
          <p:cNvSpPr/>
          <p:nvPr/>
        </p:nvSpPr>
        <p:spPr>
          <a:xfrm>
            <a:off x="8156694" y="5368355"/>
            <a:ext cx="2361375" cy="1156989"/>
          </a:xfrm>
          <a:custGeom>
            <a:avLst/>
            <a:gdLst>
              <a:gd name="connsiteX0" fmla="*/ 0 w 1779984"/>
              <a:gd name="connsiteY0" fmla="*/ 192835 h 1156989"/>
              <a:gd name="connsiteX1" fmla="*/ 192835 w 1779984"/>
              <a:gd name="connsiteY1" fmla="*/ 0 h 1156989"/>
              <a:gd name="connsiteX2" fmla="*/ 1587149 w 1779984"/>
              <a:gd name="connsiteY2" fmla="*/ 0 h 1156989"/>
              <a:gd name="connsiteX3" fmla="*/ 1779984 w 1779984"/>
              <a:gd name="connsiteY3" fmla="*/ 192835 h 1156989"/>
              <a:gd name="connsiteX4" fmla="*/ 1779984 w 1779984"/>
              <a:gd name="connsiteY4" fmla="*/ 964154 h 1156989"/>
              <a:gd name="connsiteX5" fmla="*/ 1587149 w 1779984"/>
              <a:gd name="connsiteY5" fmla="*/ 1156989 h 1156989"/>
              <a:gd name="connsiteX6" fmla="*/ 192835 w 1779984"/>
              <a:gd name="connsiteY6" fmla="*/ 1156989 h 1156989"/>
              <a:gd name="connsiteX7" fmla="*/ 0 w 1779984"/>
              <a:gd name="connsiteY7" fmla="*/ 964154 h 1156989"/>
              <a:gd name="connsiteX8" fmla="*/ 0 w 1779984"/>
              <a:gd name="connsiteY8" fmla="*/ 192835 h 1156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9984" h="1156989">
                <a:moveTo>
                  <a:pt x="0" y="192835"/>
                </a:moveTo>
                <a:cubicBezTo>
                  <a:pt x="0" y="86335"/>
                  <a:pt x="86335" y="0"/>
                  <a:pt x="192835" y="0"/>
                </a:cubicBezTo>
                <a:lnTo>
                  <a:pt x="1587149" y="0"/>
                </a:lnTo>
                <a:cubicBezTo>
                  <a:pt x="1693649" y="0"/>
                  <a:pt x="1779984" y="86335"/>
                  <a:pt x="1779984" y="192835"/>
                </a:cubicBezTo>
                <a:lnTo>
                  <a:pt x="1779984" y="964154"/>
                </a:lnTo>
                <a:cubicBezTo>
                  <a:pt x="1779984" y="1070654"/>
                  <a:pt x="1693649" y="1156989"/>
                  <a:pt x="1587149" y="1156989"/>
                </a:cubicBezTo>
                <a:lnTo>
                  <a:pt x="192835" y="1156989"/>
                </a:lnTo>
                <a:cubicBezTo>
                  <a:pt x="86335" y="1156989"/>
                  <a:pt x="0" y="1070654"/>
                  <a:pt x="0" y="964154"/>
                </a:cubicBezTo>
                <a:lnTo>
                  <a:pt x="0" y="192835"/>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25060" tIns="125060" rIns="125060" bIns="125060" numCol="1" spcCol="1270" anchor="ctr" anchorCtr="0">
            <a:noAutofit/>
          </a:bodyPr>
          <a:lstStyle/>
          <a:p>
            <a:pPr marL="0" lvl="0" indent="0" algn="ctr" defTabSz="800100">
              <a:lnSpc>
                <a:spcPct val="90000"/>
              </a:lnSpc>
              <a:spcBef>
                <a:spcPct val="0"/>
              </a:spcBef>
              <a:spcAft>
                <a:spcPct val="35000"/>
              </a:spcAft>
              <a:buNone/>
            </a:pPr>
            <a:r>
              <a:rPr lang="de-DE" sz="1800" kern="1200" dirty="0"/>
              <a:t>Informieren / externalisieren</a:t>
            </a:r>
          </a:p>
        </p:txBody>
      </p:sp>
      <p:sp>
        <p:nvSpPr>
          <p:cNvPr id="33" name="Freihandform 32">
            <a:extLst>
              <a:ext uri="{FF2B5EF4-FFF2-40B4-BE49-F238E27FC236}">
                <a16:creationId xmlns:a16="http://schemas.microsoft.com/office/drawing/2014/main" id="{033652C7-9644-E64F-8B1E-714E57F340FE}"/>
              </a:ext>
            </a:extLst>
          </p:cNvPr>
          <p:cNvSpPr/>
          <p:nvPr/>
        </p:nvSpPr>
        <p:spPr>
          <a:xfrm>
            <a:off x="5159896" y="1839800"/>
            <a:ext cx="5077984" cy="4627704"/>
          </a:xfrm>
          <a:custGeom>
            <a:avLst/>
            <a:gdLst/>
            <a:ahLst/>
            <a:cxnLst/>
            <a:rect l="0" t="0" r="0" b="0"/>
            <a:pathLst>
              <a:path>
                <a:moveTo>
                  <a:pt x="2593389" y="4602819"/>
                </a:moveTo>
                <a:arcTo wR="2310126" hR="2310126" stAng="4977406" swAng="845189"/>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4" name="Freihandform 33">
            <a:extLst>
              <a:ext uri="{FF2B5EF4-FFF2-40B4-BE49-F238E27FC236}">
                <a16:creationId xmlns:a16="http://schemas.microsoft.com/office/drawing/2014/main" id="{B0047916-5B75-BF40-A2DC-AF19A5435585}"/>
              </a:ext>
            </a:extLst>
          </p:cNvPr>
          <p:cNvSpPr/>
          <p:nvPr/>
        </p:nvSpPr>
        <p:spPr>
          <a:xfrm>
            <a:off x="4560931" y="5368355"/>
            <a:ext cx="2361375" cy="1156989"/>
          </a:xfrm>
          <a:custGeom>
            <a:avLst/>
            <a:gdLst>
              <a:gd name="connsiteX0" fmla="*/ 0 w 1779984"/>
              <a:gd name="connsiteY0" fmla="*/ 192835 h 1156989"/>
              <a:gd name="connsiteX1" fmla="*/ 192835 w 1779984"/>
              <a:gd name="connsiteY1" fmla="*/ 0 h 1156989"/>
              <a:gd name="connsiteX2" fmla="*/ 1587149 w 1779984"/>
              <a:gd name="connsiteY2" fmla="*/ 0 h 1156989"/>
              <a:gd name="connsiteX3" fmla="*/ 1779984 w 1779984"/>
              <a:gd name="connsiteY3" fmla="*/ 192835 h 1156989"/>
              <a:gd name="connsiteX4" fmla="*/ 1779984 w 1779984"/>
              <a:gd name="connsiteY4" fmla="*/ 964154 h 1156989"/>
              <a:gd name="connsiteX5" fmla="*/ 1587149 w 1779984"/>
              <a:gd name="connsiteY5" fmla="*/ 1156989 h 1156989"/>
              <a:gd name="connsiteX6" fmla="*/ 192835 w 1779984"/>
              <a:gd name="connsiteY6" fmla="*/ 1156989 h 1156989"/>
              <a:gd name="connsiteX7" fmla="*/ 0 w 1779984"/>
              <a:gd name="connsiteY7" fmla="*/ 964154 h 1156989"/>
              <a:gd name="connsiteX8" fmla="*/ 0 w 1779984"/>
              <a:gd name="connsiteY8" fmla="*/ 192835 h 1156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9984" h="1156989">
                <a:moveTo>
                  <a:pt x="0" y="192835"/>
                </a:moveTo>
                <a:cubicBezTo>
                  <a:pt x="0" y="86335"/>
                  <a:pt x="86335" y="0"/>
                  <a:pt x="192835" y="0"/>
                </a:cubicBezTo>
                <a:lnTo>
                  <a:pt x="1587149" y="0"/>
                </a:lnTo>
                <a:cubicBezTo>
                  <a:pt x="1693649" y="0"/>
                  <a:pt x="1779984" y="86335"/>
                  <a:pt x="1779984" y="192835"/>
                </a:cubicBezTo>
                <a:lnTo>
                  <a:pt x="1779984" y="964154"/>
                </a:lnTo>
                <a:cubicBezTo>
                  <a:pt x="1779984" y="1070654"/>
                  <a:pt x="1693649" y="1156989"/>
                  <a:pt x="1587149" y="1156989"/>
                </a:cubicBezTo>
                <a:lnTo>
                  <a:pt x="192835" y="1156989"/>
                </a:lnTo>
                <a:cubicBezTo>
                  <a:pt x="86335" y="1156989"/>
                  <a:pt x="0" y="1070654"/>
                  <a:pt x="0" y="964154"/>
                </a:cubicBezTo>
                <a:lnTo>
                  <a:pt x="0" y="192835"/>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25060" tIns="125060" rIns="125060" bIns="125060" numCol="1" spcCol="1270" anchor="ctr" anchorCtr="0">
            <a:noAutofit/>
          </a:bodyPr>
          <a:lstStyle/>
          <a:p>
            <a:pPr marL="0" lvl="0" indent="0" algn="ctr" defTabSz="800100">
              <a:lnSpc>
                <a:spcPct val="90000"/>
              </a:lnSpc>
              <a:spcBef>
                <a:spcPct val="0"/>
              </a:spcBef>
              <a:spcAft>
                <a:spcPct val="35000"/>
              </a:spcAft>
              <a:buNone/>
            </a:pPr>
            <a:r>
              <a:rPr lang="de-DE" sz="1800" kern="1200" dirty="0"/>
              <a:t>Kombinieren (explizit – explizit)</a:t>
            </a:r>
          </a:p>
        </p:txBody>
      </p:sp>
      <p:sp>
        <p:nvSpPr>
          <p:cNvPr id="35" name="Freihandform 34">
            <a:extLst>
              <a:ext uri="{FF2B5EF4-FFF2-40B4-BE49-F238E27FC236}">
                <a16:creationId xmlns:a16="http://schemas.microsoft.com/office/drawing/2014/main" id="{95D4F4F7-2C41-954B-AEDE-C5439EB9229F}"/>
              </a:ext>
            </a:extLst>
          </p:cNvPr>
          <p:cNvSpPr/>
          <p:nvPr/>
        </p:nvSpPr>
        <p:spPr>
          <a:xfrm>
            <a:off x="5080046" y="1767792"/>
            <a:ext cx="4620252" cy="4620252"/>
          </a:xfrm>
          <a:custGeom>
            <a:avLst/>
            <a:gdLst/>
            <a:ahLst/>
            <a:cxnLst/>
            <a:rect l="0" t="0" r="0" b="0"/>
            <a:pathLst>
              <a:path>
                <a:moveTo>
                  <a:pt x="244996" y="3345463"/>
                </a:moveTo>
                <a:arcTo wR="2310126" hR="2310126" stAng="9202406" swAng="1359213"/>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6" name="Freihandform 35">
            <a:extLst>
              <a:ext uri="{FF2B5EF4-FFF2-40B4-BE49-F238E27FC236}">
                <a16:creationId xmlns:a16="http://schemas.microsoft.com/office/drawing/2014/main" id="{9621C2D8-BAF5-2B4F-A5D7-6BA753CE5665}"/>
              </a:ext>
            </a:extLst>
          </p:cNvPr>
          <p:cNvSpPr/>
          <p:nvPr/>
        </p:nvSpPr>
        <p:spPr>
          <a:xfrm>
            <a:off x="4295800" y="2927535"/>
            <a:ext cx="2361374" cy="1219033"/>
          </a:xfrm>
          <a:custGeom>
            <a:avLst/>
            <a:gdLst>
              <a:gd name="connsiteX0" fmla="*/ 0 w 1779984"/>
              <a:gd name="connsiteY0" fmla="*/ 192835 h 1156989"/>
              <a:gd name="connsiteX1" fmla="*/ 192835 w 1779984"/>
              <a:gd name="connsiteY1" fmla="*/ 0 h 1156989"/>
              <a:gd name="connsiteX2" fmla="*/ 1587149 w 1779984"/>
              <a:gd name="connsiteY2" fmla="*/ 0 h 1156989"/>
              <a:gd name="connsiteX3" fmla="*/ 1779984 w 1779984"/>
              <a:gd name="connsiteY3" fmla="*/ 192835 h 1156989"/>
              <a:gd name="connsiteX4" fmla="*/ 1779984 w 1779984"/>
              <a:gd name="connsiteY4" fmla="*/ 964154 h 1156989"/>
              <a:gd name="connsiteX5" fmla="*/ 1587149 w 1779984"/>
              <a:gd name="connsiteY5" fmla="*/ 1156989 h 1156989"/>
              <a:gd name="connsiteX6" fmla="*/ 192835 w 1779984"/>
              <a:gd name="connsiteY6" fmla="*/ 1156989 h 1156989"/>
              <a:gd name="connsiteX7" fmla="*/ 0 w 1779984"/>
              <a:gd name="connsiteY7" fmla="*/ 964154 h 1156989"/>
              <a:gd name="connsiteX8" fmla="*/ 0 w 1779984"/>
              <a:gd name="connsiteY8" fmla="*/ 192835 h 1156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9984" h="1156989">
                <a:moveTo>
                  <a:pt x="0" y="192835"/>
                </a:moveTo>
                <a:cubicBezTo>
                  <a:pt x="0" y="86335"/>
                  <a:pt x="86335" y="0"/>
                  <a:pt x="192835" y="0"/>
                </a:cubicBezTo>
                <a:lnTo>
                  <a:pt x="1587149" y="0"/>
                </a:lnTo>
                <a:cubicBezTo>
                  <a:pt x="1693649" y="0"/>
                  <a:pt x="1779984" y="86335"/>
                  <a:pt x="1779984" y="192835"/>
                </a:cubicBezTo>
                <a:lnTo>
                  <a:pt x="1779984" y="964154"/>
                </a:lnTo>
                <a:cubicBezTo>
                  <a:pt x="1779984" y="1070654"/>
                  <a:pt x="1693649" y="1156989"/>
                  <a:pt x="1587149" y="1156989"/>
                </a:cubicBezTo>
                <a:lnTo>
                  <a:pt x="192835" y="1156989"/>
                </a:lnTo>
                <a:cubicBezTo>
                  <a:pt x="86335" y="1156989"/>
                  <a:pt x="0" y="1070654"/>
                  <a:pt x="0" y="964154"/>
                </a:cubicBezTo>
                <a:lnTo>
                  <a:pt x="0" y="192835"/>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25060" tIns="125060" rIns="125060" bIns="125060" numCol="1" spcCol="1270" anchor="ctr" anchorCtr="0">
            <a:noAutofit/>
          </a:bodyPr>
          <a:lstStyle/>
          <a:p>
            <a:pPr marL="0" lvl="0" indent="0" algn="ctr" defTabSz="800100">
              <a:lnSpc>
                <a:spcPct val="90000"/>
              </a:lnSpc>
              <a:spcBef>
                <a:spcPct val="0"/>
              </a:spcBef>
              <a:spcAft>
                <a:spcPct val="35000"/>
              </a:spcAft>
              <a:buNone/>
            </a:pPr>
            <a:r>
              <a:rPr lang="de-DE" sz="1800" kern="1200" dirty="0"/>
              <a:t>Rekonstruieren / internalisieren</a:t>
            </a:r>
          </a:p>
          <a:p>
            <a:pPr marL="0" lvl="0" indent="0" algn="ctr" defTabSz="800100">
              <a:lnSpc>
                <a:spcPct val="90000"/>
              </a:lnSpc>
              <a:spcBef>
                <a:spcPct val="0"/>
              </a:spcBef>
              <a:spcAft>
                <a:spcPct val="35000"/>
              </a:spcAft>
              <a:buNone/>
            </a:pPr>
            <a:r>
              <a:rPr lang="de-DE" sz="1800" kern="1200" dirty="0"/>
              <a:t>(explizit – implizit)</a:t>
            </a:r>
          </a:p>
        </p:txBody>
      </p:sp>
      <p:sp>
        <p:nvSpPr>
          <p:cNvPr id="37" name="Freihandform 36">
            <a:extLst>
              <a:ext uri="{FF2B5EF4-FFF2-40B4-BE49-F238E27FC236}">
                <a16:creationId xmlns:a16="http://schemas.microsoft.com/office/drawing/2014/main" id="{EBC9851D-0A60-2C44-8E49-C74B8C3A1AE0}"/>
              </a:ext>
            </a:extLst>
          </p:cNvPr>
          <p:cNvSpPr/>
          <p:nvPr/>
        </p:nvSpPr>
        <p:spPr>
          <a:xfrm>
            <a:off x="5080046" y="1905092"/>
            <a:ext cx="4620252" cy="4620252"/>
          </a:xfrm>
          <a:custGeom>
            <a:avLst/>
            <a:gdLst/>
            <a:ahLst/>
            <a:cxnLst/>
            <a:rect l="0" t="0" r="0" b="0"/>
            <a:pathLst>
              <a:path>
                <a:moveTo>
                  <a:pt x="555794" y="807127"/>
                </a:moveTo>
                <a:arcTo wR="2310126" hR="2310126" stAng="13235271" swAng="1210876"/>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cxnSp>
        <p:nvCxnSpPr>
          <p:cNvPr id="19" name="Gerade Verbindung mit Pfeil 18">
            <a:extLst>
              <a:ext uri="{FF2B5EF4-FFF2-40B4-BE49-F238E27FC236}">
                <a16:creationId xmlns:a16="http://schemas.microsoft.com/office/drawing/2014/main" id="{285CA47F-11F5-FE4E-BC29-A84DC47AF520}"/>
              </a:ext>
            </a:extLst>
          </p:cNvPr>
          <p:cNvCxnSpPr>
            <a:cxnSpLocks/>
          </p:cNvCxnSpPr>
          <p:nvPr/>
        </p:nvCxnSpPr>
        <p:spPr>
          <a:xfrm flipH="1" flipV="1">
            <a:off x="3333089" y="3122635"/>
            <a:ext cx="818695" cy="16234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grpSp>
        <p:nvGrpSpPr>
          <p:cNvPr id="22" name="Gruppieren 21">
            <a:extLst>
              <a:ext uri="{FF2B5EF4-FFF2-40B4-BE49-F238E27FC236}">
                <a16:creationId xmlns:a16="http://schemas.microsoft.com/office/drawing/2014/main" id="{1B81041A-B404-F043-A44D-F4B5565AAD04}"/>
              </a:ext>
            </a:extLst>
          </p:cNvPr>
          <p:cNvGrpSpPr/>
          <p:nvPr/>
        </p:nvGrpSpPr>
        <p:grpSpPr>
          <a:xfrm>
            <a:off x="551384" y="2204864"/>
            <a:ext cx="2649407" cy="1835543"/>
            <a:chOff x="5371068" y="1599418"/>
            <a:chExt cx="1779984" cy="1156989"/>
          </a:xfrm>
          <a:solidFill>
            <a:srgbClr val="C00000">
              <a:alpha val="52000"/>
            </a:srgbClr>
          </a:solidFill>
          <a:scene3d>
            <a:camera prst="orthographicFront"/>
            <a:lightRig rig="flat" dir="t"/>
          </a:scene3d>
        </p:grpSpPr>
        <p:sp>
          <p:nvSpPr>
            <p:cNvPr id="23" name="Abgerundetes Rechteck 22">
              <a:extLst>
                <a:ext uri="{FF2B5EF4-FFF2-40B4-BE49-F238E27FC236}">
                  <a16:creationId xmlns:a16="http://schemas.microsoft.com/office/drawing/2014/main" id="{A9A96A8A-24E7-B744-890C-199BC9F9E1C6}"/>
                </a:ext>
              </a:extLst>
            </p:cNvPr>
            <p:cNvSpPr/>
            <p:nvPr/>
          </p:nvSpPr>
          <p:spPr>
            <a:xfrm>
              <a:off x="5371068" y="1599418"/>
              <a:ext cx="1779984" cy="1156989"/>
            </a:xfrm>
            <a:prstGeom prst="roundRect">
              <a:avLst/>
            </a:prstGeom>
            <a:grpFill/>
            <a:ln>
              <a:noFill/>
            </a:ln>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24" name="Abgerundetes Rechteck 4">
              <a:extLst>
                <a:ext uri="{FF2B5EF4-FFF2-40B4-BE49-F238E27FC236}">
                  <a16:creationId xmlns:a16="http://schemas.microsoft.com/office/drawing/2014/main" id="{B188CDC3-B2A7-3E48-8F99-7EF4D75AB9AF}"/>
                </a:ext>
              </a:extLst>
            </p:cNvPr>
            <p:cNvSpPr txBox="1"/>
            <p:nvPr/>
          </p:nvSpPr>
          <p:spPr>
            <a:xfrm>
              <a:off x="5427548" y="1655898"/>
              <a:ext cx="1667024" cy="1044029"/>
            </a:xfrm>
            <a:prstGeom prst="rect">
              <a:avLst/>
            </a:prstGeom>
            <a:noFill/>
            <a:ln>
              <a:noFill/>
            </a:ln>
            <a:sp3d/>
          </p:spPr>
          <p:style>
            <a:lnRef idx="0">
              <a:scrgbClr r="0" g="0" b="0"/>
            </a:lnRef>
            <a:fillRef idx="0">
              <a:scrgbClr r="0" g="0" b="0"/>
            </a:fillRef>
            <a:effectRef idx="0">
              <a:scrgbClr r="0" g="0" b="0"/>
            </a:effectRef>
            <a:fontRef idx="minor">
              <a:schemeClr val="dk1"/>
            </a:fontRef>
          </p:style>
          <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DE" sz="2000" kern="1200" dirty="0"/>
                <a:t>Reflexionsbericht / </a:t>
              </a:r>
              <a:r>
                <a:rPr lang="de-DE" sz="2000" dirty="0"/>
                <a:t>Übungsplan</a:t>
              </a:r>
              <a:endParaRPr lang="de-DE" sz="2000" kern="1200" dirty="0"/>
            </a:p>
          </p:txBody>
        </p:sp>
      </p:grpSp>
      <p:sp>
        <p:nvSpPr>
          <p:cNvPr id="39" name="Textfeld 38">
            <a:extLst>
              <a:ext uri="{FF2B5EF4-FFF2-40B4-BE49-F238E27FC236}">
                <a16:creationId xmlns:a16="http://schemas.microsoft.com/office/drawing/2014/main" id="{91892DF6-2A45-A04E-8D5E-EAAAAD4A4A17}"/>
              </a:ext>
            </a:extLst>
          </p:cNvPr>
          <p:cNvSpPr txBox="1"/>
          <p:nvPr/>
        </p:nvSpPr>
        <p:spPr>
          <a:xfrm>
            <a:off x="3352800" y="2116667"/>
            <a:ext cx="65" cy="276999"/>
          </a:xfrm>
          <a:prstGeom prst="rect">
            <a:avLst/>
          </a:prstGeom>
          <a:noFill/>
        </p:spPr>
        <p:txBody>
          <a:bodyPr wrap="none" lIns="0" tIns="0" rIns="0" bIns="0" rtlCol="0">
            <a:spAutoFit/>
          </a:bodyPr>
          <a:lstStyle/>
          <a:p>
            <a:endParaRPr lang="de-DE" dirty="0"/>
          </a:p>
        </p:txBody>
      </p:sp>
    </p:spTree>
    <p:extLst>
      <p:ext uri="{BB962C8B-B14F-4D97-AF65-F5344CB8AC3E}">
        <p14:creationId xmlns:p14="http://schemas.microsoft.com/office/powerpoint/2010/main" val="3586667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2" grpId="0" animBg="1"/>
      <p:bldP spid="34" grpId="0" animBg="1"/>
      <p:bldP spid="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A44AB9-A39C-43D8-AB91-29E7F989DD54}"/>
              </a:ext>
            </a:extLst>
          </p:cNvPr>
          <p:cNvSpPr>
            <a:spLocks noGrp="1"/>
          </p:cNvSpPr>
          <p:nvPr>
            <p:ph type="title"/>
          </p:nvPr>
        </p:nvSpPr>
        <p:spPr>
          <a:xfrm>
            <a:off x="515937" y="461818"/>
            <a:ext cx="11160126" cy="870259"/>
          </a:xfrm>
        </p:spPr>
        <p:txBody>
          <a:bodyPr anchor="t">
            <a:normAutofit/>
          </a:bodyPr>
          <a:lstStyle/>
          <a:p>
            <a:r>
              <a:rPr lang="de-CH" dirty="0" err="1"/>
              <a:t>kriterienorientiert</a:t>
            </a:r>
            <a:br>
              <a:rPr lang="de-CH" dirty="0"/>
            </a:br>
            <a:r>
              <a:rPr lang="de-CH" dirty="0"/>
              <a:t>«Beurteiler*in»</a:t>
            </a:r>
          </a:p>
        </p:txBody>
      </p:sp>
      <p:sp>
        <p:nvSpPr>
          <p:cNvPr id="4" name="Datumsplatzhalter 3">
            <a:extLst>
              <a:ext uri="{FF2B5EF4-FFF2-40B4-BE49-F238E27FC236}">
                <a16:creationId xmlns:a16="http://schemas.microsoft.com/office/drawing/2014/main" id="{4B46D4CA-3A2C-4D31-81D9-FCE07D6BA7A9}"/>
              </a:ext>
            </a:extLst>
          </p:cNvPr>
          <p:cNvSpPr>
            <a:spLocks noGrp="1"/>
          </p:cNvSpPr>
          <p:nvPr>
            <p:ph type="dt" sz="half" idx="10"/>
          </p:nvPr>
        </p:nvSpPr>
        <p:spPr>
          <a:xfrm>
            <a:off x="9912424" y="6453336"/>
            <a:ext cx="1296144" cy="144016"/>
          </a:xfrm>
        </p:spPr>
        <p:txBody>
          <a:bodyPr anchor="t">
            <a:normAutofit/>
          </a:bodyPr>
          <a:lstStyle/>
          <a:p>
            <a:pPr>
              <a:lnSpc>
                <a:spcPct val="90000"/>
              </a:lnSpc>
              <a:spcAft>
                <a:spcPts val="600"/>
              </a:spcAft>
            </a:pPr>
            <a:fld id="{B3ADC93E-29F3-4070-B91B-81D35472AFA5}" type="datetime1">
              <a:rPr lang="de-CH" sz="1000" smtClean="0"/>
              <a:pPr>
                <a:lnSpc>
                  <a:spcPct val="90000"/>
                </a:lnSpc>
                <a:spcAft>
                  <a:spcPts val="600"/>
                </a:spcAft>
              </a:pPr>
              <a:t>17.03.2023</a:t>
            </a:fld>
            <a:endParaRPr lang="de-CH" sz="1000"/>
          </a:p>
        </p:txBody>
      </p:sp>
      <p:sp>
        <p:nvSpPr>
          <p:cNvPr id="6" name="Foliennummernplatzhalter 5">
            <a:extLst>
              <a:ext uri="{FF2B5EF4-FFF2-40B4-BE49-F238E27FC236}">
                <a16:creationId xmlns:a16="http://schemas.microsoft.com/office/drawing/2014/main" id="{C6EBFCF1-2587-4BC9-A56B-8BCD854D6FF2}"/>
              </a:ext>
            </a:extLst>
          </p:cNvPr>
          <p:cNvSpPr>
            <a:spLocks noGrp="1"/>
          </p:cNvSpPr>
          <p:nvPr>
            <p:ph type="sldNum" sz="quarter" idx="12"/>
          </p:nvPr>
        </p:nvSpPr>
        <p:spPr>
          <a:xfrm>
            <a:off x="11353799" y="6453336"/>
            <a:ext cx="322263" cy="144016"/>
          </a:xfrm>
        </p:spPr>
        <p:txBody>
          <a:bodyPr anchor="t">
            <a:normAutofit/>
          </a:bodyPr>
          <a:lstStyle/>
          <a:p>
            <a:pPr>
              <a:lnSpc>
                <a:spcPct val="90000"/>
              </a:lnSpc>
              <a:spcAft>
                <a:spcPts val="600"/>
              </a:spcAft>
            </a:pPr>
            <a:fld id="{442AD375-037F-43D0-B059-5172DA06796A}" type="slidenum">
              <a:rPr lang="de-CH" sz="1000" smtClean="0"/>
              <a:pPr>
                <a:lnSpc>
                  <a:spcPct val="90000"/>
                </a:lnSpc>
                <a:spcAft>
                  <a:spcPts val="600"/>
                </a:spcAft>
              </a:pPr>
              <a:t>15</a:t>
            </a:fld>
            <a:endParaRPr lang="de-CH" sz="1000"/>
          </a:p>
        </p:txBody>
      </p:sp>
      <p:sp>
        <p:nvSpPr>
          <p:cNvPr id="3" name="Textfeld 2">
            <a:extLst>
              <a:ext uri="{FF2B5EF4-FFF2-40B4-BE49-F238E27FC236}">
                <a16:creationId xmlns:a16="http://schemas.microsoft.com/office/drawing/2014/main" id="{99ACAB6A-3B42-E641-B963-EE135A3864C3}"/>
              </a:ext>
            </a:extLst>
          </p:cNvPr>
          <p:cNvSpPr txBox="1"/>
          <p:nvPr/>
        </p:nvSpPr>
        <p:spPr>
          <a:xfrm>
            <a:off x="543954" y="1794311"/>
            <a:ext cx="11160124" cy="986617"/>
          </a:xfrm>
          <a:prstGeom prst="rect">
            <a:avLst/>
          </a:prstGeom>
          <a:noFill/>
        </p:spPr>
        <p:txBody>
          <a:bodyPr wrap="square" lIns="0" tIns="0" rIns="0" bIns="0" rtlCol="0">
            <a:spAutoFit/>
          </a:bodyPr>
          <a:lstStyle/>
          <a:p>
            <a:pPr marL="0" indent="0" algn="ctr">
              <a:lnSpc>
                <a:spcPct val="120000"/>
              </a:lnSpc>
              <a:spcBef>
                <a:spcPts val="0"/>
              </a:spcBef>
              <a:buNone/>
            </a:pPr>
            <a:r>
              <a:rPr lang="de-DE" sz="2800" dirty="0">
                <a:sym typeface="Wingdings" panose="05000000000000000000" pitchFamily="2" charset="2"/>
              </a:rPr>
              <a:t>lernzielorientierte, </a:t>
            </a:r>
            <a:r>
              <a:rPr lang="de-CH" sz="2800" dirty="0" err="1">
                <a:sym typeface="Wingdings" panose="05000000000000000000" pitchFamily="2" charset="2"/>
              </a:rPr>
              <a:t>summative</a:t>
            </a:r>
            <a:r>
              <a:rPr lang="de-DE" sz="2800" dirty="0">
                <a:sym typeface="Wingdings" panose="05000000000000000000" pitchFamily="2" charset="2"/>
              </a:rPr>
              <a:t>, umfassende </a:t>
            </a:r>
          </a:p>
          <a:p>
            <a:pPr marL="0" indent="0" algn="ctr">
              <a:lnSpc>
                <a:spcPct val="120000"/>
              </a:lnSpc>
              <a:spcBef>
                <a:spcPts val="0"/>
              </a:spcBef>
              <a:buNone/>
            </a:pPr>
            <a:r>
              <a:rPr lang="de-DE" sz="2800" dirty="0">
                <a:sym typeface="Wingdings" panose="05000000000000000000" pitchFamily="2" charset="2"/>
              </a:rPr>
              <a:t>Beobachtung &amp; Rückmeldung</a:t>
            </a:r>
          </a:p>
        </p:txBody>
      </p:sp>
      <p:pic>
        <p:nvPicPr>
          <p:cNvPr id="5" name="Grafik 4">
            <a:extLst>
              <a:ext uri="{FF2B5EF4-FFF2-40B4-BE49-F238E27FC236}">
                <a16:creationId xmlns:a16="http://schemas.microsoft.com/office/drawing/2014/main" id="{E5140BB9-877F-6544-A04E-4E2DCF34C332}"/>
              </a:ext>
            </a:extLst>
          </p:cNvPr>
          <p:cNvPicPr>
            <a:picLocks noChangeAspect="1"/>
          </p:cNvPicPr>
          <p:nvPr/>
        </p:nvPicPr>
        <p:blipFill rotWithShape="1">
          <a:blip r:embed="rId2"/>
          <a:srcRect b="11864"/>
          <a:stretch/>
        </p:blipFill>
        <p:spPr>
          <a:xfrm>
            <a:off x="2855640" y="2920600"/>
            <a:ext cx="6480720" cy="3647408"/>
          </a:xfrm>
          <a:prstGeom prst="rect">
            <a:avLst/>
          </a:prstGeom>
          <a:ln w="19050">
            <a:solidFill>
              <a:schemeClr val="accent1"/>
            </a:solidFill>
          </a:ln>
        </p:spPr>
      </p:pic>
    </p:spTree>
    <p:extLst>
      <p:ext uri="{BB962C8B-B14F-4D97-AF65-F5344CB8AC3E}">
        <p14:creationId xmlns:p14="http://schemas.microsoft.com/office/powerpoint/2010/main" val="1555429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A44AB9-A39C-43D8-AB91-29E7F989DD54}"/>
              </a:ext>
            </a:extLst>
          </p:cNvPr>
          <p:cNvSpPr>
            <a:spLocks noGrp="1"/>
          </p:cNvSpPr>
          <p:nvPr>
            <p:ph type="title"/>
          </p:nvPr>
        </p:nvSpPr>
        <p:spPr>
          <a:xfrm>
            <a:off x="515937" y="461818"/>
            <a:ext cx="11160126" cy="870259"/>
          </a:xfrm>
        </p:spPr>
        <p:txBody>
          <a:bodyPr anchor="t">
            <a:normAutofit/>
          </a:bodyPr>
          <a:lstStyle/>
          <a:p>
            <a:r>
              <a:rPr lang="de-CH" dirty="0" err="1"/>
              <a:t>kriterienorientiert</a:t>
            </a:r>
            <a:br>
              <a:rPr lang="de-CH" dirty="0"/>
            </a:br>
            <a:r>
              <a:rPr lang="de-CH" dirty="0"/>
              <a:t>«Beurteiler*in»</a:t>
            </a:r>
          </a:p>
        </p:txBody>
      </p:sp>
      <p:sp>
        <p:nvSpPr>
          <p:cNvPr id="4" name="Datumsplatzhalter 3">
            <a:extLst>
              <a:ext uri="{FF2B5EF4-FFF2-40B4-BE49-F238E27FC236}">
                <a16:creationId xmlns:a16="http://schemas.microsoft.com/office/drawing/2014/main" id="{4B46D4CA-3A2C-4D31-81D9-FCE07D6BA7A9}"/>
              </a:ext>
            </a:extLst>
          </p:cNvPr>
          <p:cNvSpPr>
            <a:spLocks noGrp="1"/>
          </p:cNvSpPr>
          <p:nvPr>
            <p:ph type="dt" sz="half" idx="10"/>
          </p:nvPr>
        </p:nvSpPr>
        <p:spPr>
          <a:xfrm>
            <a:off x="9912424" y="6453336"/>
            <a:ext cx="1296144" cy="144016"/>
          </a:xfrm>
        </p:spPr>
        <p:txBody>
          <a:bodyPr anchor="t">
            <a:normAutofit/>
          </a:bodyPr>
          <a:lstStyle/>
          <a:p>
            <a:pPr>
              <a:lnSpc>
                <a:spcPct val="90000"/>
              </a:lnSpc>
              <a:spcAft>
                <a:spcPts val="600"/>
              </a:spcAft>
            </a:pPr>
            <a:fld id="{B3ADC93E-29F3-4070-B91B-81D35472AFA5}" type="datetime1">
              <a:rPr lang="de-CH" sz="1000" smtClean="0"/>
              <a:pPr>
                <a:lnSpc>
                  <a:spcPct val="90000"/>
                </a:lnSpc>
                <a:spcAft>
                  <a:spcPts val="600"/>
                </a:spcAft>
              </a:pPr>
              <a:t>17.03.2023</a:t>
            </a:fld>
            <a:endParaRPr lang="de-CH" sz="1000"/>
          </a:p>
        </p:txBody>
      </p:sp>
      <p:sp>
        <p:nvSpPr>
          <p:cNvPr id="6" name="Foliennummernplatzhalter 5">
            <a:extLst>
              <a:ext uri="{FF2B5EF4-FFF2-40B4-BE49-F238E27FC236}">
                <a16:creationId xmlns:a16="http://schemas.microsoft.com/office/drawing/2014/main" id="{C6EBFCF1-2587-4BC9-A56B-8BCD854D6FF2}"/>
              </a:ext>
            </a:extLst>
          </p:cNvPr>
          <p:cNvSpPr>
            <a:spLocks noGrp="1"/>
          </p:cNvSpPr>
          <p:nvPr>
            <p:ph type="sldNum" sz="quarter" idx="12"/>
          </p:nvPr>
        </p:nvSpPr>
        <p:spPr>
          <a:xfrm>
            <a:off x="11353799" y="6453336"/>
            <a:ext cx="322263" cy="144016"/>
          </a:xfrm>
        </p:spPr>
        <p:txBody>
          <a:bodyPr anchor="t">
            <a:normAutofit/>
          </a:bodyPr>
          <a:lstStyle/>
          <a:p>
            <a:pPr>
              <a:lnSpc>
                <a:spcPct val="90000"/>
              </a:lnSpc>
              <a:spcAft>
                <a:spcPts val="600"/>
              </a:spcAft>
            </a:pPr>
            <a:fld id="{442AD375-037F-43D0-B059-5172DA06796A}" type="slidenum">
              <a:rPr lang="de-CH" sz="1000" smtClean="0"/>
              <a:pPr>
                <a:lnSpc>
                  <a:spcPct val="90000"/>
                </a:lnSpc>
                <a:spcAft>
                  <a:spcPts val="600"/>
                </a:spcAft>
              </a:pPr>
              <a:t>16</a:t>
            </a:fld>
            <a:endParaRPr lang="de-CH" sz="1000"/>
          </a:p>
        </p:txBody>
      </p:sp>
      <p:sp>
        <p:nvSpPr>
          <p:cNvPr id="7" name="Textfeld 6">
            <a:extLst>
              <a:ext uri="{FF2B5EF4-FFF2-40B4-BE49-F238E27FC236}">
                <a16:creationId xmlns:a16="http://schemas.microsoft.com/office/drawing/2014/main" id="{CA81C133-F654-0A48-95DE-A4BDAAE9F94D}"/>
              </a:ext>
            </a:extLst>
          </p:cNvPr>
          <p:cNvSpPr txBox="1"/>
          <p:nvPr/>
        </p:nvSpPr>
        <p:spPr>
          <a:xfrm>
            <a:off x="515938" y="2439706"/>
            <a:ext cx="10864662" cy="2020746"/>
          </a:xfrm>
          <a:prstGeom prst="rect">
            <a:avLst/>
          </a:prstGeom>
          <a:noFill/>
        </p:spPr>
        <p:txBody>
          <a:bodyPr wrap="square" lIns="0" tIns="0" rIns="0" bIns="0" rtlCol="0">
            <a:spAutoFit/>
          </a:bodyPr>
          <a:lstStyle/>
          <a:p>
            <a:pPr marL="342900" indent="-342900">
              <a:lnSpc>
                <a:spcPct val="120000"/>
              </a:lnSpc>
              <a:spcBef>
                <a:spcPts val="0"/>
              </a:spcBef>
              <a:buFont typeface="Arial" panose="020B0604020202020204" pitchFamily="34" charset="0"/>
              <a:buChar char="•"/>
            </a:pPr>
            <a:r>
              <a:rPr lang="de-DE" sz="2800" dirty="0"/>
              <a:t>Kriterien orientierte Beobachtungen mit Formular</a:t>
            </a:r>
          </a:p>
          <a:p>
            <a:pPr marL="342900" indent="-342900">
              <a:lnSpc>
                <a:spcPct val="120000"/>
              </a:lnSpc>
              <a:spcBef>
                <a:spcPts val="0"/>
              </a:spcBef>
              <a:buFont typeface="Arial" panose="020B0604020202020204" pitchFamily="34" charset="0"/>
              <a:buChar char="•"/>
            </a:pPr>
            <a:r>
              <a:rPr lang="de-DE" sz="2800" dirty="0"/>
              <a:t>möglichst viele Kriterien im Auge behalten</a:t>
            </a:r>
          </a:p>
          <a:p>
            <a:pPr marL="342900" indent="-342900">
              <a:lnSpc>
                <a:spcPct val="120000"/>
              </a:lnSpc>
              <a:spcBef>
                <a:spcPts val="0"/>
              </a:spcBef>
              <a:buFont typeface="Arial" panose="020B0604020202020204" pitchFamily="34" charset="0"/>
              <a:buChar char="•"/>
            </a:pPr>
            <a:r>
              <a:rPr lang="de-DE" sz="2800" dirty="0"/>
              <a:t>eigene Bewertung vornehmen und notieren</a:t>
            </a:r>
          </a:p>
          <a:p>
            <a:pPr marL="342900" indent="-342900">
              <a:lnSpc>
                <a:spcPct val="120000"/>
              </a:lnSpc>
              <a:spcBef>
                <a:spcPts val="0"/>
              </a:spcBef>
              <a:buFont typeface="Arial" panose="020B0604020202020204" pitchFamily="34" charset="0"/>
              <a:buChar char="•"/>
            </a:pPr>
            <a:r>
              <a:rPr lang="de-DE" sz="2800" dirty="0"/>
              <a:t>entsprechende Einzelbeobachtungen festhalten</a:t>
            </a:r>
          </a:p>
        </p:txBody>
      </p:sp>
    </p:spTree>
    <p:extLst>
      <p:ext uri="{BB962C8B-B14F-4D97-AF65-F5344CB8AC3E}">
        <p14:creationId xmlns:p14="http://schemas.microsoft.com/office/powerpoint/2010/main" val="2810357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A44AB9-A39C-43D8-AB91-29E7F989DD54}"/>
              </a:ext>
            </a:extLst>
          </p:cNvPr>
          <p:cNvSpPr>
            <a:spLocks noGrp="1"/>
          </p:cNvSpPr>
          <p:nvPr>
            <p:ph type="title"/>
          </p:nvPr>
        </p:nvSpPr>
        <p:spPr/>
        <p:txBody>
          <a:bodyPr/>
          <a:lstStyle/>
          <a:p>
            <a:r>
              <a:rPr lang="de-CH"/>
              <a:t>«Berater</a:t>
            </a:r>
            <a:r>
              <a:rPr lang="de-CH" dirty="0"/>
              <a:t>*in»</a:t>
            </a:r>
          </a:p>
        </p:txBody>
      </p:sp>
      <p:sp>
        <p:nvSpPr>
          <p:cNvPr id="4" name="Datumsplatzhalter 3">
            <a:extLst>
              <a:ext uri="{FF2B5EF4-FFF2-40B4-BE49-F238E27FC236}">
                <a16:creationId xmlns:a16="http://schemas.microsoft.com/office/drawing/2014/main" id="{4B46D4CA-3A2C-4D31-81D9-FCE07D6BA7A9}"/>
              </a:ext>
            </a:extLst>
          </p:cNvPr>
          <p:cNvSpPr>
            <a:spLocks noGrp="1"/>
          </p:cNvSpPr>
          <p:nvPr>
            <p:ph type="dt" sz="half" idx="10"/>
          </p:nvPr>
        </p:nvSpPr>
        <p:spPr/>
        <p:txBody>
          <a:bodyPr/>
          <a:lstStyle/>
          <a:p>
            <a:fld id="{B3ADC93E-29F3-4070-B91B-81D35472AFA5}" type="datetime1">
              <a:rPr lang="de-CH" smtClean="0"/>
              <a:t>17.03.2023</a:t>
            </a:fld>
            <a:endParaRPr lang="de-CH" dirty="0"/>
          </a:p>
        </p:txBody>
      </p:sp>
      <p:sp>
        <p:nvSpPr>
          <p:cNvPr id="6" name="Foliennummernplatzhalter 5">
            <a:extLst>
              <a:ext uri="{FF2B5EF4-FFF2-40B4-BE49-F238E27FC236}">
                <a16:creationId xmlns:a16="http://schemas.microsoft.com/office/drawing/2014/main" id="{C6EBFCF1-2587-4BC9-A56B-8BCD854D6FF2}"/>
              </a:ext>
            </a:extLst>
          </p:cNvPr>
          <p:cNvSpPr>
            <a:spLocks noGrp="1"/>
          </p:cNvSpPr>
          <p:nvPr>
            <p:ph type="sldNum" sz="quarter" idx="12"/>
          </p:nvPr>
        </p:nvSpPr>
        <p:spPr/>
        <p:txBody>
          <a:bodyPr/>
          <a:lstStyle/>
          <a:p>
            <a:fld id="{442AD375-037F-43D0-B059-5172DA06796A}" type="slidenum">
              <a:rPr lang="de-CH" smtClean="0"/>
              <a:pPr/>
              <a:t>17</a:t>
            </a:fld>
            <a:endParaRPr lang="de-CH" dirty="0"/>
          </a:p>
        </p:txBody>
      </p:sp>
      <p:sp>
        <p:nvSpPr>
          <p:cNvPr id="11" name="Freihandform 10">
            <a:extLst>
              <a:ext uri="{FF2B5EF4-FFF2-40B4-BE49-F238E27FC236}">
                <a16:creationId xmlns:a16="http://schemas.microsoft.com/office/drawing/2014/main" id="{722928F9-6815-E84D-9AFD-348A3F4AD4B6}"/>
              </a:ext>
            </a:extLst>
          </p:cNvPr>
          <p:cNvSpPr/>
          <p:nvPr/>
        </p:nvSpPr>
        <p:spPr>
          <a:xfrm>
            <a:off x="4224640" y="2002327"/>
            <a:ext cx="5759791" cy="1255454"/>
          </a:xfrm>
          <a:custGeom>
            <a:avLst/>
            <a:gdLst>
              <a:gd name="connsiteX0" fmla="*/ 0 w 4465319"/>
              <a:gd name="connsiteY0" fmla="*/ 0 h 1395412"/>
              <a:gd name="connsiteX1" fmla="*/ 4465319 w 4465319"/>
              <a:gd name="connsiteY1" fmla="*/ 0 h 1395412"/>
              <a:gd name="connsiteX2" fmla="*/ 4465319 w 4465319"/>
              <a:gd name="connsiteY2" fmla="*/ 1395412 h 1395412"/>
              <a:gd name="connsiteX3" fmla="*/ 0 w 4465319"/>
              <a:gd name="connsiteY3" fmla="*/ 1395412 h 1395412"/>
              <a:gd name="connsiteX4" fmla="*/ 0 w 4465319"/>
              <a:gd name="connsiteY4" fmla="*/ 0 h 1395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5319" h="1395412">
                <a:moveTo>
                  <a:pt x="0" y="0"/>
                </a:moveTo>
                <a:lnTo>
                  <a:pt x="4465319" y="0"/>
                </a:lnTo>
                <a:lnTo>
                  <a:pt x="4465319" y="1395412"/>
                </a:lnTo>
                <a:lnTo>
                  <a:pt x="0" y="1395412"/>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945159" tIns="99060" rIns="99060" bIns="99060" numCol="1" spcCol="1270" anchor="ctr" anchorCtr="0">
            <a:noAutofit/>
          </a:bodyPr>
          <a:lstStyle/>
          <a:p>
            <a:pPr marL="0" lvl="0" indent="0" algn="l" defTabSz="1155700">
              <a:lnSpc>
                <a:spcPct val="90000"/>
              </a:lnSpc>
              <a:spcBef>
                <a:spcPct val="0"/>
              </a:spcBef>
              <a:spcAft>
                <a:spcPct val="35000"/>
              </a:spcAft>
              <a:buNone/>
            </a:pPr>
            <a:r>
              <a:rPr lang="de-DE" sz="2600" kern="1200" dirty="0"/>
              <a:t>Hilfe zur Selbsthilfe</a:t>
            </a:r>
          </a:p>
        </p:txBody>
      </p:sp>
      <p:sp>
        <p:nvSpPr>
          <p:cNvPr id="12" name="Rechteck 11">
            <a:extLst>
              <a:ext uri="{FF2B5EF4-FFF2-40B4-BE49-F238E27FC236}">
                <a16:creationId xmlns:a16="http://schemas.microsoft.com/office/drawing/2014/main" id="{B69B7123-68B1-BA43-9F27-AF77853170D4}"/>
              </a:ext>
            </a:extLst>
          </p:cNvPr>
          <p:cNvSpPr/>
          <p:nvPr/>
        </p:nvSpPr>
        <p:spPr>
          <a:xfrm>
            <a:off x="2063552" y="1844824"/>
            <a:ext cx="2530367" cy="1120755"/>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de-DE" sz="2800" dirty="0">
                <a:solidFill>
                  <a:schemeClr val="lt1"/>
                </a:solidFill>
              </a:rPr>
              <a:t>Ziel</a:t>
            </a:r>
          </a:p>
        </p:txBody>
      </p:sp>
      <p:sp>
        <p:nvSpPr>
          <p:cNvPr id="13" name="Freihandform 12">
            <a:extLst>
              <a:ext uri="{FF2B5EF4-FFF2-40B4-BE49-F238E27FC236}">
                <a16:creationId xmlns:a16="http://schemas.microsoft.com/office/drawing/2014/main" id="{D3488973-BC4F-E543-8027-F9C3061F4742}"/>
              </a:ext>
            </a:extLst>
          </p:cNvPr>
          <p:cNvSpPr/>
          <p:nvPr/>
        </p:nvSpPr>
        <p:spPr>
          <a:xfrm>
            <a:off x="4224640" y="3582806"/>
            <a:ext cx="5759792" cy="1255454"/>
          </a:xfrm>
          <a:custGeom>
            <a:avLst/>
            <a:gdLst>
              <a:gd name="connsiteX0" fmla="*/ 0 w 4465319"/>
              <a:gd name="connsiteY0" fmla="*/ 0 h 1395412"/>
              <a:gd name="connsiteX1" fmla="*/ 4465319 w 4465319"/>
              <a:gd name="connsiteY1" fmla="*/ 0 h 1395412"/>
              <a:gd name="connsiteX2" fmla="*/ 4465319 w 4465319"/>
              <a:gd name="connsiteY2" fmla="*/ 1395412 h 1395412"/>
              <a:gd name="connsiteX3" fmla="*/ 0 w 4465319"/>
              <a:gd name="connsiteY3" fmla="*/ 1395412 h 1395412"/>
              <a:gd name="connsiteX4" fmla="*/ 0 w 4465319"/>
              <a:gd name="connsiteY4" fmla="*/ 0 h 1395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5319" h="1395412">
                <a:moveTo>
                  <a:pt x="0" y="0"/>
                </a:moveTo>
                <a:lnTo>
                  <a:pt x="4465319" y="0"/>
                </a:lnTo>
                <a:lnTo>
                  <a:pt x="4465319" y="1395412"/>
                </a:lnTo>
                <a:lnTo>
                  <a:pt x="0" y="1395412"/>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945159" tIns="99060" rIns="99060" bIns="99060" numCol="1" spcCol="1270" anchor="ctr" anchorCtr="0">
            <a:noAutofit/>
          </a:bodyPr>
          <a:lstStyle/>
          <a:p>
            <a:pPr marL="0" lvl="0" indent="0" algn="l" defTabSz="1155700">
              <a:lnSpc>
                <a:spcPct val="90000"/>
              </a:lnSpc>
              <a:spcBef>
                <a:spcPct val="0"/>
              </a:spcBef>
              <a:spcAft>
                <a:spcPct val="35000"/>
              </a:spcAft>
              <a:buNone/>
            </a:pPr>
            <a:r>
              <a:rPr lang="de-DE" sz="2600" kern="1200" dirty="0"/>
              <a:t>Blockaden erkennen</a:t>
            </a:r>
          </a:p>
          <a:p>
            <a:pPr marL="0" lvl="0" indent="0" algn="l" defTabSz="1155700">
              <a:lnSpc>
                <a:spcPct val="90000"/>
              </a:lnSpc>
              <a:spcBef>
                <a:spcPct val="0"/>
              </a:spcBef>
              <a:spcAft>
                <a:spcPct val="35000"/>
              </a:spcAft>
              <a:buNone/>
            </a:pPr>
            <a:r>
              <a:rPr lang="de-DE" sz="2600" kern="1200" dirty="0"/>
              <a:t>Problemsituationen bearbeiten</a:t>
            </a:r>
          </a:p>
        </p:txBody>
      </p:sp>
      <p:sp>
        <p:nvSpPr>
          <p:cNvPr id="14" name="Rechteck 13">
            <a:extLst>
              <a:ext uri="{FF2B5EF4-FFF2-40B4-BE49-F238E27FC236}">
                <a16:creationId xmlns:a16="http://schemas.microsoft.com/office/drawing/2014/main" id="{3852B3DE-5B5E-7B4F-86DB-C687F6ED371E}"/>
              </a:ext>
            </a:extLst>
          </p:cNvPr>
          <p:cNvSpPr/>
          <p:nvPr/>
        </p:nvSpPr>
        <p:spPr>
          <a:xfrm>
            <a:off x="2063552" y="3418549"/>
            <a:ext cx="2530367" cy="1102072"/>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de-DE" sz="2800" dirty="0"/>
              <a:t>Tätigkeiten</a:t>
            </a:r>
          </a:p>
        </p:txBody>
      </p:sp>
      <p:sp>
        <p:nvSpPr>
          <p:cNvPr id="15" name="Freihandform 14">
            <a:extLst>
              <a:ext uri="{FF2B5EF4-FFF2-40B4-BE49-F238E27FC236}">
                <a16:creationId xmlns:a16="http://schemas.microsoft.com/office/drawing/2014/main" id="{F05DE35F-5B16-D64E-8401-3CD3F88078B1}"/>
              </a:ext>
            </a:extLst>
          </p:cNvPr>
          <p:cNvSpPr/>
          <p:nvPr/>
        </p:nvSpPr>
        <p:spPr>
          <a:xfrm>
            <a:off x="4224639" y="5196500"/>
            <a:ext cx="5759792" cy="1255454"/>
          </a:xfrm>
          <a:custGeom>
            <a:avLst/>
            <a:gdLst>
              <a:gd name="connsiteX0" fmla="*/ 0 w 4465319"/>
              <a:gd name="connsiteY0" fmla="*/ 0 h 1395412"/>
              <a:gd name="connsiteX1" fmla="*/ 4465319 w 4465319"/>
              <a:gd name="connsiteY1" fmla="*/ 0 h 1395412"/>
              <a:gd name="connsiteX2" fmla="*/ 4465319 w 4465319"/>
              <a:gd name="connsiteY2" fmla="*/ 1395412 h 1395412"/>
              <a:gd name="connsiteX3" fmla="*/ 0 w 4465319"/>
              <a:gd name="connsiteY3" fmla="*/ 1395412 h 1395412"/>
              <a:gd name="connsiteX4" fmla="*/ 0 w 4465319"/>
              <a:gd name="connsiteY4" fmla="*/ 0 h 1395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5319" h="1395412">
                <a:moveTo>
                  <a:pt x="0" y="0"/>
                </a:moveTo>
                <a:lnTo>
                  <a:pt x="4465319" y="0"/>
                </a:lnTo>
                <a:lnTo>
                  <a:pt x="4465319" y="1395412"/>
                </a:lnTo>
                <a:lnTo>
                  <a:pt x="0" y="1395412"/>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945159" tIns="99060" rIns="99060" bIns="99060" numCol="1" spcCol="1270" anchor="ctr" anchorCtr="0">
            <a:noAutofit/>
          </a:bodyPr>
          <a:lstStyle/>
          <a:p>
            <a:pPr marL="0" lvl="0" indent="0" algn="l" defTabSz="1155700">
              <a:lnSpc>
                <a:spcPct val="90000"/>
              </a:lnSpc>
              <a:spcBef>
                <a:spcPct val="0"/>
              </a:spcBef>
              <a:spcAft>
                <a:spcPct val="35000"/>
              </a:spcAft>
              <a:buNone/>
            </a:pPr>
            <a:r>
              <a:rPr lang="de-DE" sz="2600" kern="1200" dirty="0"/>
              <a:t>nach Bedarf</a:t>
            </a:r>
          </a:p>
        </p:txBody>
      </p:sp>
      <p:sp>
        <p:nvSpPr>
          <p:cNvPr id="8" name="Rechteck 7">
            <a:extLst>
              <a:ext uri="{FF2B5EF4-FFF2-40B4-BE49-F238E27FC236}">
                <a16:creationId xmlns:a16="http://schemas.microsoft.com/office/drawing/2014/main" id="{23CB1CAE-CF17-0F44-8980-86EEE4F05A89}"/>
              </a:ext>
            </a:extLst>
          </p:cNvPr>
          <p:cNvSpPr/>
          <p:nvPr/>
        </p:nvSpPr>
        <p:spPr>
          <a:xfrm>
            <a:off x="2063552" y="5013176"/>
            <a:ext cx="2530367" cy="1102070"/>
          </a:xfrm>
          <a:prstGeom prst="rect">
            <a:avLst/>
          </a:prstGeom>
          <a:solidFill>
            <a:srgbClr val="FFBF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t>Zeitpunkt</a:t>
            </a:r>
          </a:p>
        </p:txBody>
      </p:sp>
    </p:spTree>
    <p:extLst>
      <p:ext uri="{BB962C8B-B14F-4D97-AF65-F5344CB8AC3E}">
        <p14:creationId xmlns:p14="http://schemas.microsoft.com/office/powerpoint/2010/main" val="211343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A44AB9-A39C-43D8-AB91-29E7F989DD54}"/>
              </a:ext>
            </a:extLst>
          </p:cNvPr>
          <p:cNvSpPr>
            <a:spLocks noGrp="1"/>
          </p:cNvSpPr>
          <p:nvPr>
            <p:ph type="title"/>
          </p:nvPr>
        </p:nvSpPr>
        <p:spPr/>
        <p:txBody>
          <a:bodyPr/>
          <a:lstStyle/>
          <a:p>
            <a:r>
              <a:rPr lang="de-CH" dirty="0"/>
              <a:t>Leitfaden Gespräch Unterrichtsbesuch</a:t>
            </a:r>
          </a:p>
        </p:txBody>
      </p:sp>
      <p:pic>
        <p:nvPicPr>
          <p:cNvPr id="3" name="Grafik 2">
            <a:extLst>
              <a:ext uri="{FF2B5EF4-FFF2-40B4-BE49-F238E27FC236}">
                <a16:creationId xmlns:a16="http://schemas.microsoft.com/office/drawing/2014/main" id="{873D8523-748F-3F41-8837-1164EA17DE4E}"/>
              </a:ext>
            </a:extLst>
          </p:cNvPr>
          <p:cNvPicPr>
            <a:picLocks noChangeAspect="1"/>
          </p:cNvPicPr>
          <p:nvPr/>
        </p:nvPicPr>
        <p:blipFill>
          <a:blip r:embed="rId2"/>
          <a:stretch>
            <a:fillRect/>
          </a:stretch>
        </p:blipFill>
        <p:spPr>
          <a:xfrm>
            <a:off x="515937" y="1822450"/>
            <a:ext cx="6588175" cy="4207931"/>
          </a:xfrm>
          <a:prstGeom prst="rect">
            <a:avLst/>
          </a:prstGeom>
        </p:spPr>
      </p:pic>
      <p:sp>
        <p:nvSpPr>
          <p:cNvPr id="5" name="Textfeld 4">
            <a:extLst>
              <a:ext uri="{FF2B5EF4-FFF2-40B4-BE49-F238E27FC236}">
                <a16:creationId xmlns:a16="http://schemas.microsoft.com/office/drawing/2014/main" id="{75045487-8A61-E449-9409-7631002A34AD}"/>
              </a:ext>
            </a:extLst>
          </p:cNvPr>
          <p:cNvSpPr txBox="1"/>
          <p:nvPr/>
        </p:nvSpPr>
        <p:spPr>
          <a:xfrm>
            <a:off x="587946" y="5949280"/>
            <a:ext cx="7452270" cy="276999"/>
          </a:xfrm>
          <a:prstGeom prst="rect">
            <a:avLst/>
          </a:prstGeom>
          <a:noFill/>
        </p:spPr>
        <p:txBody>
          <a:bodyPr wrap="square" lIns="0" tIns="0" rIns="0" bIns="0" rtlCol="0">
            <a:spAutoFit/>
          </a:bodyPr>
          <a:lstStyle/>
          <a:p>
            <a:r>
              <a:rPr lang="de-DE" dirty="0"/>
              <a:t>...</a:t>
            </a:r>
          </a:p>
        </p:txBody>
      </p:sp>
    </p:spTree>
    <p:extLst>
      <p:ext uri="{BB962C8B-B14F-4D97-AF65-F5344CB8AC3E}">
        <p14:creationId xmlns:p14="http://schemas.microsoft.com/office/powerpoint/2010/main" val="2052404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A44AB9-A39C-43D8-AB91-29E7F989DD54}"/>
              </a:ext>
            </a:extLst>
          </p:cNvPr>
          <p:cNvSpPr>
            <a:spLocks noGrp="1"/>
          </p:cNvSpPr>
          <p:nvPr>
            <p:ph type="title"/>
          </p:nvPr>
        </p:nvSpPr>
        <p:spPr/>
        <p:txBody>
          <a:bodyPr/>
          <a:lstStyle/>
          <a:p>
            <a:r>
              <a:rPr lang="de-CH" dirty="0"/>
              <a:t>Lernzyklus</a:t>
            </a:r>
            <a:br>
              <a:rPr lang="de-CH" dirty="0"/>
            </a:br>
            <a:r>
              <a:rPr lang="de-CH" dirty="0"/>
              <a:t>Reflexives Praxisgespräch A. </a:t>
            </a:r>
            <a:r>
              <a:rPr lang="de-CH" dirty="0" err="1"/>
              <a:t>Niggli</a:t>
            </a:r>
            <a:endParaRPr lang="de-CH" dirty="0"/>
          </a:p>
        </p:txBody>
      </p:sp>
      <p:sp>
        <p:nvSpPr>
          <p:cNvPr id="4" name="Datumsplatzhalter 3">
            <a:extLst>
              <a:ext uri="{FF2B5EF4-FFF2-40B4-BE49-F238E27FC236}">
                <a16:creationId xmlns:a16="http://schemas.microsoft.com/office/drawing/2014/main" id="{4B46D4CA-3A2C-4D31-81D9-FCE07D6BA7A9}"/>
              </a:ext>
            </a:extLst>
          </p:cNvPr>
          <p:cNvSpPr>
            <a:spLocks noGrp="1"/>
          </p:cNvSpPr>
          <p:nvPr>
            <p:ph type="dt" sz="half" idx="10"/>
          </p:nvPr>
        </p:nvSpPr>
        <p:spPr/>
        <p:txBody>
          <a:bodyPr/>
          <a:lstStyle/>
          <a:p>
            <a:fld id="{B3ADC93E-29F3-4070-B91B-81D35472AFA5}" type="datetime1">
              <a:rPr lang="de-CH" smtClean="0"/>
              <a:t>17.03.2023</a:t>
            </a:fld>
            <a:endParaRPr lang="de-CH" dirty="0"/>
          </a:p>
        </p:txBody>
      </p:sp>
      <p:sp>
        <p:nvSpPr>
          <p:cNvPr id="6" name="Foliennummernplatzhalter 5">
            <a:extLst>
              <a:ext uri="{FF2B5EF4-FFF2-40B4-BE49-F238E27FC236}">
                <a16:creationId xmlns:a16="http://schemas.microsoft.com/office/drawing/2014/main" id="{C6EBFCF1-2587-4BC9-A56B-8BCD854D6FF2}"/>
              </a:ext>
            </a:extLst>
          </p:cNvPr>
          <p:cNvSpPr>
            <a:spLocks noGrp="1"/>
          </p:cNvSpPr>
          <p:nvPr>
            <p:ph type="sldNum" sz="quarter" idx="12"/>
          </p:nvPr>
        </p:nvSpPr>
        <p:spPr/>
        <p:txBody>
          <a:bodyPr/>
          <a:lstStyle/>
          <a:p>
            <a:fld id="{442AD375-037F-43D0-B059-5172DA06796A}" type="slidenum">
              <a:rPr lang="de-CH" smtClean="0"/>
              <a:pPr/>
              <a:t>19</a:t>
            </a:fld>
            <a:endParaRPr lang="de-CH" dirty="0"/>
          </a:p>
        </p:txBody>
      </p:sp>
      <p:sp>
        <p:nvSpPr>
          <p:cNvPr id="28" name="Freihandform 27">
            <a:extLst>
              <a:ext uri="{FF2B5EF4-FFF2-40B4-BE49-F238E27FC236}">
                <a16:creationId xmlns:a16="http://schemas.microsoft.com/office/drawing/2014/main" id="{C4FACC14-935B-B141-A19B-C77848A7A860}"/>
              </a:ext>
            </a:extLst>
          </p:cNvPr>
          <p:cNvSpPr/>
          <p:nvPr/>
        </p:nvSpPr>
        <p:spPr>
          <a:xfrm>
            <a:off x="6413613" y="1263899"/>
            <a:ext cx="2361375" cy="1156989"/>
          </a:xfrm>
          <a:custGeom>
            <a:avLst/>
            <a:gdLst>
              <a:gd name="connsiteX0" fmla="*/ 0 w 1779984"/>
              <a:gd name="connsiteY0" fmla="*/ 192835 h 1156989"/>
              <a:gd name="connsiteX1" fmla="*/ 192835 w 1779984"/>
              <a:gd name="connsiteY1" fmla="*/ 0 h 1156989"/>
              <a:gd name="connsiteX2" fmla="*/ 1587149 w 1779984"/>
              <a:gd name="connsiteY2" fmla="*/ 0 h 1156989"/>
              <a:gd name="connsiteX3" fmla="*/ 1779984 w 1779984"/>
              <a:gd name="connsiteY3" fmla="*/ 192835 h 1156989"/>
              <a:gd name="connsiteX4" fmla="*/ 1779984 w 1779984"/>
              <a:gd name="connsiteY4" fmla="*/ 964154 h 1156989"/>
              <a:gd name="connsiteX5" fmla="*/ 1587149 w 1779984"/>
              <a:gd name="connsiteY5" fmla="*/ 1156989 h 1156989"/>
              <a:gd name="connsiteX6" fmla="*/ 192835 w 1779984"/>
              <a:gd name="connsiteY6" fmla="*/ 1156989 h 1156989"/>
              <a:gd name="connsiteX7" fmla="*/ 0 w 1779984"/>
              <a:gd name="connsiteY7" fmla="*/ 964154 h 1156989"/>
              <a:gd name="connsiteX8" fmla="*/ 0 w 1779984"/>
              <a:gd name="connsiteY8" fmla="*/ 192835 h 1156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9984" h="1156989">
                <a:moveTo>
                  <a:pt x="0" y="192835"/>
                </a:moveTo>
                <a:cubicBezTo>
                  <a:pt x="0" y="86335"/>
                  <a:pt x="86335" y="0"/>
                  <a:pt x="192835" y="0"/>
                </a:cubicBezTo>
                <a:lnTo>
                  <a:pt x="1587149" y="0"/>
                </a:lnTo>
                <a:cubicBezTo>
                  <a:pt x="1693649" y="0"/>
                  <a:pt x="1779984" y="86335"/>
                  <a:pt x="1779984" y="192835"/>
                </a:cubicBezTo>
                <a:lnTo>
                  <a:pt x="1779984" y="964154"/>
                </a:lnTo>
                <a:cubicBezTo>
                  <a:pt x="1779984" y="1070654"/>
                  <a:pt x="1693649" y="1156989"/>
                  <a:pt x="1587149" y="1156989"/>
                </a:cubicBezTo>
                <a:lnTo>
                  <a:pt x="192835" y="1156989"/>
                </a:lnTo>
                <a:cubicBezTo>
                  <a:pt x="86335" y="1156989"/>
                  <a:pt x="0" y="1070654"/>
                  <a:pt x="0" y="964154"/>
                </a:cubicBezTo>
                <a:lnTo>
                  <a:pt x="0" y="192835"/>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25060" tIns="125060" rIns="125060" bIns="125060" numCol="1" spcCol="1270" anchor="ctr" anchorCtr="0">
            <a:noAutofit/>
          </a:bodyPr>
          <a:lstStyle/>
          <a:p>
            <a:pPr marL="0" lvl="0" indent="0" algn="ctr" defTabSz="800100">
              <a:lnSpc>
                <a:spcPct val="90000"/>
              </a:lnSpc>
              <a:spcBef>
                <a:spcPct val="0"/>
              </a:spcBef>
              <a:spcAft>
                <a:spcPct val="35000"/>
              </a:spcAft>
              <a:buNone/>
            </a:pPr>
            <a:r>
              <a:rPr lang="de-DE" sz="1800" kern="1200" dirty="0"/>
              <a:t>Relevante Ereignisse bestimmen</a:t>
            </a:r>
          </a:p>
        </p:txBody>
      </p:sp>
      <p:sp>
        <p:nvSpPr>
          <p:cNvPr id="29" name="Freihandform 28">
            <a:extLst>
              <a:ext uri="{FF2B5EF4-FFF2-40B4-BE49-F238E27FC236}">
                <a16:creationId xmlns:a16="http://schemas.microsoft.com/office/drawing/2014/main" id="{56689ABE-E9DE-6A4B-B0DB-053ADA971AC6}"/>
              </a:ext>
            </a:extLst>
          </p:cNvPr>
          <p:cNvSpPr/>
          <p:nvPr/>
        </p:nvSpPr>
        <p:spPr>
          <a:xfrm>
            <a:off x="5513863" y="1905092"/>
            <a:ext cx="4620252" cy="4620252"/>
          </a:xfrm>
          <a:custGeom>
            <a:avLst/>
            <a:gdLst/>
            <a:ahLst/>
            <a:cxnLst/>
            <a:rect l="0" t="0" r="0" b="0"/>
            <a:pathLst>
              <a:path>
                <a:moveTo>
                  <a:pt x="3438230" y="294173"/>
                </a:moveTo>
                <a:arcTo wR="2310126" hR="2310126" stAng="17953853" swAng="1210876"/>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0" name="Freihandform 29">
            <a:extLst>
              <a:ext uri="{FF2B5EF4-FFF2-40B4-BE49-F238E27FC236}">
                <a16:creationId xmlns:a16="http://schemas.microsoft.com/office/drawing/2014/main" id="{2E7C3A20-B485-7045-B744-7258E52A3FE9}"/>
              </a:ext>
            </a:extLst>
          </p:cNvPr>
          <p:cNvSpPr/>
          <p:nvPr/>
        </p:nvSpPr>
        <p:spPr>
          <a:xfrm>
            <a:off x="8637084" y="2921793"/>
            <a:ext cx="2361375" cy="1230515"/>
          </a:xfrm>
          <a:custGeom>
            <a:avLst/>
            <a:gdLst>
              <a:gd name="connsiteX0" fmla="*/ 0 w 1779984"/>
              <a:gd name="connsiteY0" fmla="*/ 192835 h 1156989"/>
              <a:gd name="connsiteX1" fmla="*/ 192835 w 1779984"/>
              <a:gd name="connsiteY1" fmla="*/ 0 h 1156989"/>
              <a:gd name="connsiteX2" fmla="*/ 1587149 w 1779984"/>
              <a:gd name="connsiteY2" fmla="*/ 0 h 1156989"/>
              <a:gd name="connsiteX3" fmla="*/ 1779984 w 1779984"/>
              <a:gd name="connsiteY3" fmla="*/ 192835 h 1156989"/>
              <a:gd name="connsiteX4" fmla="*/ 1779984 w 1779984"/>
              <a:gd name="connsiteY4" fmla="*/ 964154 h 1156989"/>
              <a:gd name="connsiteX5" fmla="*/ 1587149 w 1779984"/>
              <a:gd name="connsiteY5" fmla="*/ 1156989 h 1156989"/>
              <a:gd name="connsiteX6" fmla="*/ 192835 w 1779984"/>
              <a:gd name="connsiteY6" fmla="*/ 1156989 h 1156989"/>
              <a:gd name="connsiteX7" fmla="*/ 0 w 1779984"/>
              <a:gd name="connsiteY7" fmla="*/ 964154 h 1156989"/>
              <a:gd name="connsiteX8" fmla="*/ 0 w 1779984"/>
              <a:gd name="connsiteY8" fmla="*/ 192835 h 1156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9984" h="1156989">
                <a:moveTo>
                  <a:pt x="0" y="192835"/>
                </a:moveTo>
                <a:cubicBezTo>
                  <a:pt x="0" y="86335"/>
                  <a:pt x="86335" y="0"/>
                  <a:pt x="192835" y="0"/>
                </a:cubicBezTo>
                <a:lnTo>
                  <a:pt x="1587149" y="0"/>
                </a:lnTo>
                <a:cubicBezTo>
                  <a:pt x="1693649" y="0"/>
                  <a:pt x="1779984" y="86335"/>
                  <a:pt x="1779984" y="192835"/>
                </a:cubicBezTo>
                <a:lnTo>
                  <a:pt x="1779984" y="964154"/>
                </a:lnTo>
                <a:cubicBezTo>
                  <a:pt x="1779984" y="1070654"/>
                  <a:pt x="1693649" y="1156989"/>
                  <a:pt x="1587149" y="1156989"/>
                </a:cubicBezTo>
                <a:lnTo>
                  <a:pt x="192835" y="1156989"/>
                </a:lnTo>
                <a:cubicBezTo>
                  <a:pt x="86335" y="1156989"/>
                  <a:pt x="0" y="1070654"/>
                  <a:pt x="0" y="964154"/>
                </a:cubicBezTo>
                <a:lnTo>
                  <a:pt x="0" y="192835"/>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25060" tIns="125060" rIns="125060" bIns="125060" numCol="1" spcCol="1270" anchor="ctr" anchorCtr="0">
            <a:noAutofit/>
          </a:bodyPr>
          <a:lstStyle/>
          <a:p>
            <a:pPr marL="0" lvl="0" indent="0" algn="ctr" defTabSz="800100">
              <a:lnSpc>
                <a:spcPct val="90000"/>
              </a:lnSpc>
              <a:spcBef>
                <a:spcPct val="0"/>
              </a:spcBef>
              <a:spcAft>
                <a:spcPct val="35000"/>
              </a:spcAft>
              <a:buNone/>
            </a:pPr>
            <a:r>
              <a:rPr lang="de-DE" dirty="0"/>
              <a:t>B</a:t>
            </a:r>
            <a:r>
              <a:rPr lang="de-DE" sz="1800" kern="1200" dirty="0"/>
              <a:t>eschreiben</a:t>
            </a:r>
          </a:p>
        </p:txBody>
      </p:sp>
      <p:sp>
        <p:nvSpPr>
          <p:cNvPr id="31" name="Freihandform 30">
            <a:extLst>
              <a:ext uri="{FF2B5EF4-FFF2-40B4-BE49-F238E27FC236}">
                <a16:creationId xmlns:a16="http://schemas.microsoft.com/office/drawing/2014/main" id="{38634567-81DB-974B-806A-49F0122E8D5F}"/>
              </a:ext>
            </a:extLst>
          </p:cNvPr>
          <p:cNvSpPr/>
          <p:nvPr/>
        </p:nvSpPr>
        <p:spPr>
          <a:xfrm>
            <a:off x="5249745" y="1767792"/>
            <a:ext cx="4620252" cy="4620252"/>
          </a:xfrm>
          <a:custGeom>
            <a:avLst/>
            <a:gdLst/>
            <a:ahLst/>
            <a:cxnLst/>
            <a:rect l="0" t="0" r="0" b="0"/>
            <a:pathLst>
              <a:path>
                <a:moveTo>
                  <a:pt x="4614700" y="2470186"/>
                </a:moveTo>
                <a:arcTo wR="2310126" hR="2310126" stAng="21838381" swAng="1359213"/>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2" name="Freihandform 31">
            <a:extLst>
              <a:ext uri="{FF2B5EF4-FFF2-40B4-BE49-F238E27FC236}">
                <a16:creationId xmlns:a16="http://schemas.microsoft.com/office/drawing/2014/main" id="{FE1BC483-1D99-294C-826C-CD3BA1F974C0}"/>
              </a:ext>
            </a:extLst>
          </p:cNvPr>
          <p:cNvSpPr/>
          <p:nvPr/>
        </p:nvSpPr>
        <p:spPr>
          <a:xfrm>
            <a:off x="8156694" y="5368355"/>
            <a:ext cx="2361375" cy="1156989"/>
          </a:xfrm>
          <a:custGeom>
            <a:avLst/>
            <a:gdLst>
              <a:gd name="connsiteX0" fmla="*/ 0 w 1779984"/>
              <a:gd name="connsiteY0" fmla="*/ 192835 h 1156989"/>
              <a:gd name="connsiteX1" fmla="*/ 192835 w 1779984"/>
              <a:gd name="connsiteY1" fmla="*/ 0 h 1156989"/>
              <a:gd name="connsiteX2" fmla="*/ 1587149 w 1779984"/>
              <a:gd name="connsiteY2" fmla="*/ 0 h 1156989"/>
              <a:gd name="connsiteX3" fmla="*/ 1779984 w 1779984"/>
              <a:gd name="connsiteY3" fmla="*/ 192835 h 1156989"/>
              <a:gd name="connsiteX4" fmla="*/ 1779984 w 1779984"/>
              <a:gd name="connsiteY4" fmla="*/ 964154 h 1156989"/>
              <a:gd name="connsiteX5" fmla="*/ 1587149 w 1779984"/>
              <a:gd name="connsiteY5" fmla="*/ 1156989 h 1156989"/>
              <a:gd name="connsiteX6" fmla="*/ 192835 w 1779984"/>
              <a:gd name="connsiteY6" fmla="*/ 1156989 h 1156989"/>
              <a:gd name="connsiteX7" fmla="*/ 0 w 1779984"/>
              <a:gd name="connsiteY7" fmla="*/ 964154 h 1156989"/>
              <a:gd name="connsiteX8" fmla="*/ 0 w 1779984"/>
              <a:gd name="connsiteY8" fmla="*/ 192835 h 1156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9984" h="1156989">
                <a:moveTo>
                  <a:pt x="0" y="192835"/>
                </a:moveTo>
                <a:cubicBezTo>
                  <a:pt x="0" y="86335"/>
                  <a:pt x="86335" y="0"/>
                  <a:pt x="192835" y="0"/>
                </a:cubicBezTo>
                <a:lnTo>
                  <a:pt x="1587149" y="0"/>
                </a:lnTo>
                <a:cubicBezTo>
                  <a:pt x="1693649" y="0"/>
                  <a:pt x="1779984" y="86335"/>
                  <a:pt x="1779984" y="192835"/>
                </a:cubicBezTo>
                <a:lnTo>
                  <a:pt x="1779984" y="964154"/>
                </a:lnTo>
                <a:cubicBezTo>
                  <a:pt x="1779984" y="1070654"/>
                  <a:pt x="1693649" y="1156989"/>
                  <a:pt x="1587149" y="1156989"/>
                </a:cubicBezTo>
                <a:lnTo>
                  <a:pt x="192835" y="1156989"/>
                </a:lnTo>
                <a:cubicBezTo>
                  <a:pt x="86335" y="1156989"/>
                  <a:pt x="0" y="1070654"/>
                  <a:pt x="0" y="964154"/>
                </a:cubicBezTo>
                <a:lnTo>
                  <a:pt x="0" y="192835"/>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25060" tIns="125060" rIns="125060" bIns="125060" numCol="1" spcCol="1270" anchor="ctr" anchorCtr="0">
            <a:noAutofit/>
          </a:bodyPr>
          <a:lstStyle/>
          <a:p>
            <a:pPr marL="0" lvl="0" indent="0" algn="ctr" defTabSz="800100">
              <a:lnSpc>
                <a:spcPct val="90000"/>
              </a:lnSpc>
              <a:spcBef>
                <a:spcPct val="0"/>
              </a:spcBef>
              <a:spcAft>
                <a:spcPct val="35000"/>
              </a:spcAft>
              <a:buNone/>
            </a:pPr>
            <a:r>
              <a:rPr lang="de-DE" sz="1800" kern="1200" dirty="0"/>
              <a:t>Informieren / externalisieren</a:t>
            </a:r>
          </a:p>
        </p:txBody>
      </p:sp>
      <p:sp>
        <p:nvSpPr>
          <p:cNvPr id="33" name="Freihandform 32">
            <a:extLst>
              <a:ext uri="{FF2B5EF4-FFF2-40B4-BE49-F238E27FC236}">
                <a16:creationId xmlns:a16="http://schemas.microsoft.com/office/drawing/2014/main" id="{033652C7-9644-E64F-8B1E-714E57F340FE}"/>
              </a:ext>
            </a:extLst>
          </p:cNvPr>
          <p:cNvSpPr/>
          <p:nvPr/>
        </p:nvSpPr>
        <p:spPr>
          <a:xfrm>
            <a:off x="5159896" y="1839800"/>
            <a:ext cx="5077984" cy="4627704"/>
          </a:xfrm>
          <a:custGeom>
            <a:avLst/>
            <a:gdLst/>
            <a:ahLst/>
            <a:cxnLst/>
            <a:rect l="0" t="0" r="0" b="0"/>
            <a:pathLst>
              <a:path>
                <a:moveTo>
                  <a:pt x="2593389" y="4602819"/>
                </a:moveTo>
                <a:arcTo wR="2310126" hR="2310126" stAng="4977406" swAng="845189"/>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4" name="Freihandform 33">
            <a:extLst>
              <a:ext uri="{FF2B5EF4-FFF2-40B4-BE49-F238E27FC236}">
                <a16:creationId xmlns:a16="http://schemas.microsoft.com/office/drawing/2014/main" id="{B0047916-5B75-BF40-A2DC-AF19A5435585}"/>
              </a:ext>
            </a:extLst>
          </p:cNvPr>
          <p:cNvSpPr/>
          <p:nvPr/>
        </p:nvSpPr>
        <p:spPr>
          <a:xfrm>
            <a:off x="4560931" y="5368355"/>
            <a:ext cx="2361375" cy="1156989"/>
          </a:xfrm>
          <a:custGeom>
            <a:avLst/>
            <a:gdLst>
              <a:gd name="connsiteX0" fmla="*/ 0 w 1779984"/>
              <a:gd name="connsiteY0" fmla="*/ 192835 h 1156989"/>
              <a:gd name="connsiteX1" fmla="*/ 192835 w 1779984"/>
              <a:gd name="connsiteY1" fmla="*/ 0 h 1156989"/>
              <a:gd name="connsiteX2" fmla="*/ 1587149 w 1779984"/>
              <a:gd name="connsiteY2" fmla="*/ 0 h 1156989"/>
              <a:gd name="connsiteX3" fmla="*/ 1779984 w 1779984"/>
              <a:gd name="connsiteY3" fmla="*/ 192835 h 1156989"/>
              <a:gd name="connsiteX4" fmla="*/ 1779984 w 1779984"/>
              <a:gd name="connsiteY4" fmla="*/ 964154 h 1156989"/>
              <a:gd name="connsiteX5" fmla="*/ 1587149 w 1779984"/>
              <a:gd name="connsiteY5" fmla="*/ 1156989 h 1156989"/>
              <a:gd name="connsiteX6" fmla="*/ 192835 w 1779984"/>
              <a:gd name="connsiteY6" fmla="*/ 1156989 h 1156989"/>
              <a:gd name="connsiteX7" fmla="*/ 0 w 1779984"/>
              <a:gd name="connsiteY7" fmla="*/ 964154 h 1156989"/>
              <a:gd name="connsiteX8" fmla="*/ 0 w 1779984"/>
              <a:gd name="connsiteY8" fmla="*/ 192835 h 1156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9984" h="1156989">
                <a:moveTo>
                  <a:pt x="0" y="192835"/>
                </a:moveTo>
                <a:cubicBezTo>
                  <a:pt x="0" y="86335"/>
                  <a:pt x="86335" y="0"/>
                  <a:pt x="192835" y="0"/>
                </a:cubicBezTo>
                <a:lnTo>
                  <a:pt x="1587149" y="0"/>
                </a:lnTo>
                <a:cubicBezTo>
                  <a:pt x="1693649" y="0"/>
                  <a:pt x="1779984" y="86335"/>
                  <a:pt x="1779984" y="192835"/>
                </a:cubicBezTo>
                <a:lnTo>
                  <a:pt x="1779984" y="964154"/>
                </a:lnTo>
                <a:cubicBezTo>
                  <a:pt x="1779984" y="1070654"/>
                  <a:pt x="1693649" y="1156989"/>
                  <a:pt x="1587149" y="1156989"/>
                </a:cubicBezTo>
                <a:lnTo>
                  <a:pt x="192835" y="1156989"/>
                </a:lnTo>
                <a:cubicBezTo>
                  <a:pt x="86335" y="1156989"/>
                  <a:pt x="0" y="1070654"/>
                  <a:pt x="0" y="964154"/>
                </a:cubicBezTo>
                <a:lnTo>
                  <a:pt x="0" y="192835"/>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25060" tIns="125060" rIns="125060" bIns="125060" numCol="1" spcCol="1270" anchor="ctr" anchorCtr="0">
            <a:noAutofit/>
          </a:bodyPr>
          <a:lstStyle/>
          <a:p>
            <a:pPr marL="0" lvl="0" indent="0" algn="ctr" defTabSz="800100">
              <a:lnSpc>
                <a:spcPct val="90000"/>
              </a:lnSpc>
              <a:spcBef>
                <a:spcPct val="0"/>
              </a:spcBef>
              <a:spcAft>
                <a:spcPct val="35000"/>
              </a:spcAft>
              <a:buNone/>
            </a:pPr>
            <a:r>
              <a:rPr lang="de-DE" sz="1800" kern="1200" dirty="0"/>
              <a:t>Kombinieren (explizit – explizit)</a:t>
            </a:r>
          </a:p>
        </p:txBody>
      </p:sp>
      <p:sp>
        <p:nvSpPr>
          <p:cNvPr id="35" name="Freihandform 34">
            <a:extLst>
              <a:ext uri="{FF2B5EF4-FFF2-40B4-BE49-F238E27FC236}">
                <a16:creationId xmlns:a16="http://schemas.microsoft.com/office/drawing/2014/main" id="{95D4F4F7-2C41-954B-AEDE-C5439EB9229F}"/>
              </a:ext>
            </a:extLst>
          </p:cNvPr>
          <p:cNvSpPr/>
          <p:nvPr/>
        </p:nvSpPr>
        <p:spPr>
          <a:xfrm>
            <a:off x="5080046" y="1767792"/>
            <a:ext cx="4620252" cy="4620252"/>
          </a:xfrm>
          <a:custGeom>
            <a:avLst/>
            <a:gdLst/>
            <a:ahLst/>
            <a:cxnLst/>
            <a:rect l="0" t="0" r="0" b="0"/>
            <a:pathLst>
              <a:path>
                <a:moveTo>
                  <a:pt x="244996" y="3345463"/>
                </a:moveTo>
                <a:arcTo wR="2310126" hR="2310126" stAng="9202406" swAng="1359213"/>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6" name="Freihandform 35">
            <a:extLst>
              <a:ext uri="{FF2B5EF4-FFF2-40B4-BE49-F238E27FC236}">
                <a16:creationId xmlns:a16="http://schemas.microsoft.com/office/drawing/2014/main" id="{9621C2D8-BAF5-2B4F-A5D7-6BA753CE5665}"/>
              </a:ext>
            </a:extLst>
          </p:cNvPr>
          <p:cNvSpPr/>
          <p:nvPr/>
        </p:nvSpPr>
        <p:spPr>
          <a:xfrm>
            <a:off x="4295800" y="2927535"/>
            <a:ext cx="2361374" cy="1219033"/>
          </a:xfrm>
          <a:custGeom>
            <a:avLst/>
            <a:gdLst>
              <a:gd name="connsiteX0" fmla="*/ 0 w 1779984"/>
              <a:gd name="connsiteY0" fmla="*/ 192835 h 1156989"/>
              <a:gd name="connsiteX1" fmla="*/ 192835 w 1779984"/>
              <a:gd name="connsiteY1" fmla="*/ 0 h 1156989"/>
              <a:gd name="connsiteX2" fmla="*/ 1587149 w 1779984"/>
              <a:gd name="connsiteY2" fmla="*/ 0 h 1156989"/>
              <a:gd name="connsiteX3" fmla="*/ 1779984 w 1779984"/>
              <a:gd name="connsiteY3" fmla="*/ 192835 h 1156989"/>
              <a:gd name="connsiteX4" fmla="*/ 1779984 w 1779984"/>
              <a:gd name="connsiteY4" fmla="*/ 964154 h 1156989"/>
              <a:gd name="connsiteX5" fmla="*/ 1587149 w 1779984"/>
              <a:gd name="connsiteY5" fmla="*/ 1156989 h 1156989"/>
              <a:gd name="connsiteX6" fmla="*/ 192835 w 1779984"/>
              <a:gd name="connsiteY6" fmla="*/ 1156989 h 1156989"/>
              <a:gd name="connsiteX7" fmla="*/ 0 w 1779984"/>
              <a:gd name="connsiteY7" fmla="*/ 964154 h 1156989"/>
              <a:gd name="connsiteX8" fmla="*/ 0 w 1779984"/>
              <a:gd name="connsiteY8" fmla="*/ 192835 h 1156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9984" h="1156989">
                <a:moveTo>
                  <a:pt x="0" y="192835"/>
                </a:moveTo>
                <a:cubicBezTo>
                  <a:pt x="0" y="86335"/>
                  <a:pt x="86335" y="0"/>
                  <a:pt x="192835" y="0"/>
                </a:cubicBezTo>
                <a:lnTo>
                  <a:pt x="1587149" y="0"/>
                </a:lnTo>
                <a:cubicBezTo>
                  <a:pt x="1693649" y="0"/>
                  <a:pt x="1779984" y="86335"/>
                  <a:pt x="1779984" y="192835"/>
                </a:cubicBezTo>
                <a:lnTo>
                  <a:pt x="1779984" y="964154"/>
                </a:lnTo>
                <a:cubicBezTo>
                  <a:pt x="1779984" y="1070654"/>
                  <a:pt x="1693649" y="1156989"/>
                  <a:pt x="1587149" y="1156989"/>
                </a:cubicBezTo>
                <a:lnTo>
                  <a:pt x="192835" y="1156989"/>
                </a:lnTo>
                <a:cubicBezTo>
                  <a:pt x="86335" y="1156989"/>
                  <a:pt x="0" y="1070654"/>
                  <a:pt x="0" y="964154"/>
                </a:cubicBezTo>
                <a:lnTo>
                  <a:pt x="0" y="192835"/>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25060" tIns="125060" rIns="125060" bIns="125060" numCol="1" spcCol="1270" anchor="ctr" anchorCtr="0">
            <a:noAutofit/>
          </a:bodyPr>
          <a:lstStyle/>
          <a:p>
            <a:pPr marL="0" lvl="0" indent="0" algn="ctr" defTabSz="800100">
              <a:lnSpc>
                <a:spcPct val="90000"/>
              </a:lnSpc>
              <a:spcBef>
                <a:spcPct val="0"/>
              </a:spcBef>
              <a:spcAft>
                <a:spcPct val="35000"/>
              </a:spcAft>
              <a:buNone/>
            </a:pPr>
            <a:r>
              <a:rPr lang="de-DE" sz="1800" kern="1200" dirty="0"/>
              <a:t>Rekonstruieren / internalisieren</a:t>
            </a:r>
          </a:p>
          <a:p>
            <a:pPr marL="0" lvl="0" indent="0" algn="ctr" defTabSz="800100">
              <a:lnSpc>
                <a:spcPct val="90000"/>
              </a:lnSpc>
              <a:spcBef>
                <a:spcPct val="0"/>
              </a:spcBef>
              <a:spcAft>
                <a:spcPct val="35000"/>
              </a:spcAft>
              <a:buNone/>
            </a:pPr>
            <a:r>
              <a:rPr lang="de-DE" sz="1800" kern="1200" dirty="0"/>
              <a:t>(explizit – implizit)</a:t>
            </a:r>
          </a:p>
        </p:txBody>
      </p:sp>
      <p:sp>
        <p:nvSpPr>
          <p:cNvPr id="37" name="Freihandform 36">
            <a:extLst>
              <a:ext uri="{FF2B5EF4-FFF2-40B4-BE49-F238E27FC236}">
                <a16:creationId xmlns:a16="http://schemas.microsoft.com/office/drawing/2014/main" id="{EBC9851D-0A60-2C44-8E49-C74B8C3A1AE0}"/>
              </a:ext>
            </a:extLst>
          </p:cNvPr>
          <p:cNvSpPr/>
          <p:nvPr/>
        </p:nvSpPr>
        <p:spPr>
          <a:xfrm>
            <a:off x="5080046" y="1905092"/>
            <a:ext cx="4620252" cy="4620252"/>
          </a:xfrm>
          <a:custGeom>
            <a:avLst/>
            <a:gdLst/>
            <a:ahLst/>
            <a:cxnLst/>
            <a:rect l="0" t="0" r="0" b="0"/>
            <a:pathLst>
              <a:path>
                <a:moveTo>
                  <a:pt x="555794" y="807127"/>
                </a:moveTo>
                <a:arcTo wR="2310126" hR="2310126" stAng="13235271" swAng="1210876"/>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cxnSp>
        <p:nvCxnSpPr>
          <p:cNvPr id="19" name="Gerade Verbindung mit Pfeil 18">
            <a:extLst>
              <a:ext uri="{FF2B5EF4-FFF2-40B4-BE49-F238E27FC236}">
                <a16:creationId xmlns:a16="http://schemas.microsoft.com/office/drawing/2014/main" id="{285CA47F-11F5-FE4E-BC29-A84DC47AF520}"/>
              </a:ext>
            </a:extLst>
          </p:cNvPr>
          <p:cNvCxnSpPr>
            <a:cxnSpLocks/>
          </p:cNvCxnSpPr>
          <p:nvPr/>
        </p:nvCxnSpPr>
        <p:spPr>
          <a:xfrm flipH="1" flipV="1">
            <a:off x="3333089" y="3122635"/>
            <a:ext cx="818695" cy="16234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grpSp>
        <p:nvGrpSpPr>
          <p:cNvPr id="22" name="Gruppieren 21">
            <a:extLst>
              <a:ext uri="{FF2B5EF4-FFF2-40B4-BE49-F238E27FC236}">
                <a16:creationId xmlns:a16="http://schemas.microsoft.com/office/drawing/2014/main" id="{1B81041A-B404-F043-A44D-F4B5565AAD04}"/>
              </a:ext>
            </a:extLst>
          </p:cNvPr>
          <p:cNvGrpSpPr/>
          <p:nvPr/>
        </p:nvGrpSpPr>
        <p:grpSpPr>
          <a:xfrm>
            <a:off x="551384" y="2204864"/>
            <a:ext cx="2649407" cy="1835543"/>
            <a:chOff x="5371068" y="1599418"/>
            <a:chExt cx="1779984" cy="1156989"/>
          </a:xfrm>
          <a:solidFill>
            <a:srgbClr val="C00000">
              <a:alpha val="52000"/>
            </a:srgbClr>
          </a:solidFill>
          <a:scene3d>
            <a:camera prst="orthographicFront"/>
            <a:lightRig rig="flat" dir="t"/>
          </a:scene3d>
        </p:grpSpPr>
        <p:sp>
          <p:nvSpPr>
            <p:cNvPr id="23" name="Abgerundetes Rechteck 22">
              <a:extLst>
                <a:ext uri="{FF2B5EF4-FFF2-40B4-BE49-F238E27FC236}">
                  <a16:creationId xmlns:a16="http://schemas.microsoft.com/office/drawing/2014/main" id="{A9A96A8A-24E7-B744-890C-199BC9F9E1C6}"/>
                </a:ext>
              </a:extLst>
            </p:cNvPr>
            <p:cNvSpPr/>
            <p:nvPr/>
          </p:nvSpPr>
          <p:spPr>
            <a:xfrm>
              <a:off x="5371068" y="1599418"/>
              <a:ext cx="1779984" cy="1156989"/>
            </a:xfrm>
            <a:prstGeom prst="roundRect">
              <a:avLst/>
            </a:prstGeom>
            <a:grpFill/>
            <a:ln>
              <a:noFill/>
            </a:ln>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24" name="Abgerundetes Rechteck 4">
              <a:extLst>
                <a:ext uri="{FF2B5EF4-FFF2-40B4-BE49-F238E27FC236}">
                  <a16:creationId xmlns:a16="http://schemas.microsoft.com/office/drawing/2014/main" id="{B188CDC3-B2A7-3E48-8F99-7EF4D75AB9AF}"/>
                </a:ext>
              </a:extLst>
            </p:cNvPr>
            <p:cNvSpPr txBox="1"/>
            <p:nvPr/>
          </p:nvSpPr>
          <p:spPr>
            <a:xfrm>
              <a:off x="5427548" y="1655898"/>
              <a:ext cx="1667024" cy="1044029"/>
            </a:xfrm>
            <a:prstGeom prst="rect">
              <a:avLst/>
            </a:prstGeom>
            <a:noFill/>
            <a:ln>
              <a:noFill/>
            </a:ln>
            <a:sp3d/>
          </p:spPr>
          <p:style>
            <a:lnRef idx="0">
              <a:scrgbClr r="0" g="0" b="0"/>
            </a:lnRef>
            <a:fillRef idx="0">
              <a:scrgbClr r="0" g="0" b="0"/>
            </a:fillRef>
            <a:effectRef idx="0">
              <a:scrgbClr r="0" g="0" b="0"/>
            </a:effectRef>
            <a:fontRef idx="minor">
              <a:schemeClr val="dk1"/>
            </a:fontRef>
          </p:style>
          <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DE" sz="2000" kern="1200" dirty="0"/>
                <a:t>Reflexionsbericht / </a:t>
              </a:r>
              <a:r>
                <a:rPr lang="de-DE" sz="2000" dirty="0"/>
                <a:t>Übungsplan</a:t>
              </a:r>
              <a:endParaRPr lang="de-DE" sz="2000" kern="1200" dirty="0"/>
            </a:p>
          </p:txBody>
        </p:sp>
      </p:grpSp>
      <p:sp>
        <p:nvSpPr>
          <p:cNvPr id="39" name="Textfeld 38">
            <a:extLst>
              <a:ext uri="{FF2B5EF4-FFF2-40B4-BE49-F238E27FC236}">
                <a16:creationId xmlns:a16="http://schemas.microsoft.com/office/drawing/2014/main" id="{91892DF6-2A45-A04E-8D5E-EAAAAD4A4A17}"/>
              </a:ext>
            </a:extLst>
          </p:cNvPr>
          <p:cNvSpPr txBox="1"/>
          <p:nvPr/>
        </p:nvSpPr>
        <p:spPr>
          <a:xfrm>
            <a:off x="3352800" y="2116667"/>
            <a:ext cx="65" cy="276999"/>
          </a:xfrm>
          <a:prstGeom prst="rect">
            <a:avLst/>
          </a:prstGeom>
          <a:noFill/>
        </p:spPr>
        <p:txBody>
          <a:bodyPr wrap="none" lIns="0" tIns="0" rIns="0" bIns="0" rtlCol="0">
            <a:spAutoFit/>
          </a:bodyPr>
          <a:lstStyle/>
          <a:p>
            <a:endParaRPr lang="de-DE" dirty="0"/>
          </a:p>
        </p:txBody>
      </p:sp>
    </p:spTree>
    <p:extLst>
      <p:ext uri="{BB962C8B-B14F-4D97-AF65-F5344CB8AC3E}">
        <p14:creationId xmlns:p14="http://schemas.microsoft.com/office/powerpoint/2010/main" val="317005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A44AB9-A39C-43D8-AB91-29E7F989DD54}"/>
              </a:ext>
            </a:extLst>
          </p:cNvPr>
          <p:cNvSpPr>
            <a:spLocks noGrp="1"/>
          </p:cNvSpPr>
          <p:nvPr>
            <p:ph type="title"/>
          </p:nvPr>
        </p:nvSpPr>
        <p:spPr/>
        <p:txBody>
          <a:bodyPr/>
          <a:lstStyle/>
          <a:p>
            <a:r>
              <a:rPr lang="de-CH" dirty="0"/>
              <a:t>Programm</a:t>
            </a:r>
          </a:p>
        </p:txBody>
      </p:sp>
      <p:sp>
        <p:nvSpPr>
          <p:cNvPr id="4" name="Datumsplatzhalter 3">
            <a:extLst>
              <a:ext uri="{FF2B5EF4-FFF2-40B4-BE49-F238E27FC236}">
                <a16:creationId xmlns:a16="http://schemas.microsoft.com/office/drawing/2014/main" id="{4B46D4CA-3A2C-4D31-81D9-FCE07D6BA7A9}"/>
              </a:ext>
            </a:extLst>
          </p:cNvPr>
          <p:cNvSpPr>
            <a:spLocks noGrp="1"/>
          </p:cNvSpPr>
          <p:nvPr>
            <p:ph type="dt" sz="half" idx="10"/>
          </p:nvPr>
        </p:nvSpPr>
        <p:spPr/>
        <p:txBody>
          <a:bodyPr/>
          <a:lstStyle/>
          <a:p>
            <a:fld id="{B3ADC93E-29F3-4070-B91B-81D35472AFA5}" type="datetime1">
              <a:rPr lang="de-CH" smtClean="0"/>
              <a:t>17.03.2023</a:t>
            </a:fld>
            <a:endParaRPr lang="de-CH" dirty="0"/>
          </a:p>
        </p:txBody>
      </p:sp>
      <p:sp>
        <p:nvSpPr>
          <p:cNvPr id="6" name="Foliennummernplatzhalter 5">
            <a:extLst>
              <a:ext uri="{FF2B5EF4-FFF2-40B4-BE49-F238E27FC236}">
                <a16:creationId xmlns:a16="http://schemas.microsoft.com/office/drawing/2014/main" id="{C6EBFCF1-2587-4BC9-A56B-8BCD854D6FF2}"/>
              </a:ext>
            </a:extLst>
          </p:cNvPr>
          <p:cNvSpPr>
            <a:spLocks noGrp="1"/>
          </p:cNvSpPr>
          <p:nvPr>
            <p:ph type="sldNum" sz="quarter" idx="12"/>
          </p:nvPr>
        </p:nvSpPr>
        <p:spPr/>
        <p:txBody>
          <a:bodyPr/>
          <a:lstStyle/>
          <a:p>
            <a:fld id="{442AD375-037F-43D0-B059-5172DA06796A}" type="slidenum">
              <a:rPr lang="de-CH" smtClean="0"/>
              <a:pPr/>
              <a:t>2</a:t>
            </a:fld>
            <a:endParaRPr lang="de-CH" dirty="0"/>
          </a:p>
        </p:txBody>
      </p:sp>
      <p:graphicFrame>
        <p:nvGraphicFramePr>
          <p:cNvPr id="9" name="Inhaltsplatzhalter 14">
            <a:extLst>
              <a:ext uri="{FF2B5EF4-FFF2-40B4-BE49-F238E27FC236}">
                <a16:creationId xmlns:a16="http://schemas.microsoft.com/office/drawing/2014/main" id="{CD2FEBA6-82E1-324C-BC04-27E176CE9DA3}"/>
              </a:ext>
            </a:extLst>
          </p:cNvPr>
          <p:cNvGraphicFramePr>
            <a:graphicFrameLocks/>
          </p:cNvGraphicFramePr>
          <p:nvPr>
            <p:extLst>
              <p:ext uri="{D42A27DB-BD31-4B8C-83A1-F6EECF244321}">
                <p14:modId xmlns:p14="http://schemas.microsoft.com/office/powerpoint/2010/main" val="727667425"/>
              </p:ext>
            </p:extLst>
          </p:nvPr>
        </p:nvGraphicFramePr>
        <p:xfrm>
          <a:off x="503272" y="1825614"/>
          <a:ext cx="8185016" cy="3763626"/>
        </p:xfrm>
        <a:graphic>
          <a:graphicData uri="http://schemas.openxmlformats.org/drawingml/2006/table">
            <a:tbl>
              <a:tblPr firstRow="1" firstCol="1" bandRow="1">
                <a:tableStyleId>{5C22544A-7EE6-4342-B048-85BDC9FD1C3A}</a:tableStyleId>
              </a:tblPr>
              <a:tblGrid>
                <a:gridCol w="1339876">
                  <a:extLst>
                    <a:ext uri="{9D8B030D-6E8A-4147-A177-3AD203B41FA5}">
                      <a16:colId xmlns:a16="http://schemas.microsoft.com/office/drawing/2014/main" val="20000"/>
                    </a:ext>
                  </a:extLst>
                </a:gridCol>
                <a:gridCol w="6845140">
                  <a:extLst>
                    <a:ext uri="{9D8B030D-6E8A-4147-A177-3AD203B41FA5}">
                      <a16:colId xmlns:a16="http://schemas.microsoft.com/office/drawing/2014/main" val="20001"/>
                    </a:ext>
                  </a:extLst>
                </a:gridCol>
              </a:tblGrid>
              <a:tr h="472843">
                <a:tc>
                  <a:txBody>
                    <a:bodyPr/>
                    <a:lstStyle/>
                    <a:p>
                      <a:pPr>
                        <a:lnSpc>
                          <a:spcPct val="115000"/>
                        </a:lnSpc>
                        <a:spcAft>
                          <a:spcPts val="0"/>
                        </a:spcAft>
                      </a:pPr>
                      <a:r>
                        <a:rPr lang="de-CH" sz="2000" dirty="0">
                          <a:effectLst/>
                        </a:rPr>
                        <a:t>08.30</a:t>
                      </a:r>
                      <a:endParaRPr lang="de-CH" sz="1100" dirty="0">
                        <a:effectLst/>
                        <a:latin typeface="Calibri"/>
                        <a:ea typeface="Calibri"/>
                        <a:cs typeface="Times New Roman"/>
                      </a:endParaRPr>
                    </a:p>
                  </a:txBody>
                  <a:tcPr marL="62345" marR="62345" marT="0" marB="0" anchor="ctr"/>
                </a:tc>
                <a:tc>
                  <a:txBody>
                    <a:bodyPr/>
                    <a:lstStyle/>
                    <a:p>
                      <a:pPr marL="0" algn="l" defTabSz="914400" rtl="0" eaLnBrk="1" latinLnBrk="0" hangingPunct="1">
                        <a:lnSpc>
                          <a:spcPct val="115000"/>
                        </a:lnSpc>
                        <a:spcAft>
                          <a:spcPts val="0"/>
                        </a:spcAft>
                        <a:tabLst>
                          <a:tab pos="4342130" algn="l"/>
                        </a:tabLst>
                      </a:pPr>
                      <a:r>
                        <a:rPr lang="de-CH" sz="2000" b="0" kern="1200" dirty="0">
                          <a:solidFill>
                            <a:schemeClr val="dk1"/>
                          </a:solidFill>
                          <a:effectLst/>
                          <a:latin typeface="+mn-lt"/>
                          <a:ea typeface="+mn-ea"/>
                          <a:cs typeface="+mn-cs"/>
                        </a:rPr>
                        <a:t>Begrüssung, Programm</a:t>
                      </a:r>
                    </a:p>
                  </a:txBody>
                  <a:tcPr marL="62345" marR="62345" marT="0" marB="0" anchor="ctr">
                    <a:solidFill>
                      <a:schemeClr val="accent1">
                        <a:tint val="20000"/>
                      </a:schemeClr>
                    </a:solidFill>
                  </a:tcPr>
                </a:tc>
                <a:extLst>
                  <a:ext uri="{0D108BD9-81ED-4DB2-BD59-A6C34878D82A}">
                    <a16:rowId xmlns:a16="http://schemas.microsoft.com/office/drawing/2014/main" val="10000"/>
                  </a:ext>
                </a:extLst>
              </a:tr>
              <a:tr h="842965">
                <a:tc>
                  <a:txBody>
                    <a:bodyPr/>
                    <a:lstStyle/>
                    <a:p>
                      <a:pPr>
                        <a:lnSpc>
                          <a:spcPct val="115000"/>
                        </a:lnSpc>
                        <a:spcAft>
                          <a:spcPts val="0"/>
                        </a:spcAft>
                      </a:pPr>
                      <a:r>
                        <a:rPr lang="de-CH" sz="2000" dirty="0">
                          <a:effectLst/>
                        </a:rPr>
                        <a:t>08.40</a:t>
                      </a:r>
                      <a:endParaRPr lang="de-CH" sz="1100" dirty="0">
                        <a:effectLst/>
                      </a:endParaRPr>
                    </a:p>
                  </a:txBody>
                  <a:tcPr marL="62345" marR="62345" marT="0" marB="0" anchor="ctr"/>
                </a:tc>
                <a:tc>
                  <a:txBody>
                    <a:bodyPr/>
                    <a:lstStyle/>
                    <a:p>
                      <a:pPr>
                        <a:lnSpc>
                          <a:spcPct val="115000"/>
                        </a:lnSpc>
                        <a:spcAft>
                          <a:spcPts val="0"/>
                        </a:spcAft>
                        <a:tabLst>
                          <a:tab pos="4342130" algn="l"/>
                        </a:tabLst>
                      </a:pPr>
                      <a:r>
                        <a:rPr lang="de-CH" sz="2000" dirty="0">
                          <a:effectLst/>
                        </a:rPr>
                        <a:t>Beurteilung (Schwierigkeiten) </a:t>
                      </a:r>
                      <a:endParaRPr lang="de-CH" sz="1100" dirty="0">
                        <a:effectLst/>
                      </a:endParaRPr>
                    </a:p>
                    <a:p>
                      <a:pPr>
                        <a:lnSpc>
                          <a:spcPct val="115000"/>
                        </a:lnSpc>
                        <a:spcAft>
                          <a:spcPts val="0"/>
                        </a:spcAft>
                        <a:tabLst>
                          <a:tab pos="4342130" algn="l"/>
                        </a:tabLst>
                      </a:pPr>
                      <a:r>
                        <a:rPr lang="de-CH" sz="2000" dirty="0">
                          <a:effectLst/>
                        </a:rPr>
                        <a:t>Fragen/Erwartungen aus </a:t>
                      </a:r>
                      <a:r>
                        <a:rPr lang="de-CH" sz="2000" dirty="0" err="1">
                          <a:effectLst/>
                        </a:rPr>
                        <a:t>Padlet</a:t>
                      </a:r>
                      <a:endParaRPr lang="de-CH" sz="1100" dirty="0">
                        <a:effectLst/>
                        <a:latin typeface="Calibri"/>
                        <a:ea typeface="Calibri"/>
                        <a:cs typeface="Times New Roman"/>
                      </a:endParaRPr>
                    </a:p>
                  </a:txBody>
                  <a:tcPr marL="62345" marR="62345" marT="0" marB="0" anchor="ctr"/>
                </a:tc>
                <a:extLst>
                  <a:ext uri="{0D108BD9-81ED-4DB2-BD59-A6C34878D82A}">
                    <a16:rowId xmlns:a16="http://schemas.microsoft.com/office/drawing/2014/main" val="10001"/>
                  </a:ext>
                </a:extLst>
              </a:tr>
              <a:tr h="817899">
                <a:tc>
                  <a:txBody>
                    <a:bodyPr/>
                    <a:lstStyle/>
                    <a:p>
                      <a:pPr>
                        <a:lnSpc>
                          <a:spcPct val="115000"/>
                        </a:lnSpc>
                        <a:spcAft>
                          <a:spcPts val="0"/>
                        </a:spcAft>
                      </a:pPr>
                      <a:r>
                        <a:rPr lang="de-CH" sz="2000" dirty="0">
                          <a:effectLst/>
                        </a:rPr>
                        <a:t>08.50</a:t>
                      </a:r>
                      <a:endParaRPr lang="de-CH" sz="1100" dirty="0">
                        <a:effectLst/>
                      </a:endParaRPr>
                    </a:p>
                  </a:txBody>
                  <a:tcPr marL="62345" marR="62345" marT="0" marB="0" anchor="ctr"/>
                </a:tc>
                <a:tc>
                  <a:txBody>
                    <a:bodyPr/>
                    <a:lstStyle/>
                    <a:p>
                      <a:pPr>
                        <a:lnSpc>
                          <a:spcPct val="115000"/>
                        </a:lnSpc>
                        <a:spcAft>
                          <a:spcPts val="0"/>
                        </a:spcAft>
                        <a:tabLst>
                          <a:tab pos="4342130" algn="l"/>
                        </a:tabLst>
                      </a:pPr>
                      <a:r>
                        <a:rPr lang="de-CH" sz="2000" dirty="0">
                          <a:effectLst/>
                        </a:rPr>
                        <a:t>Guter Unterricht / Erwartungen </a:t>
                      </a:r>
                      <a:r>
                        <a:rPr lang="de-CH" sz="2000" kern="1200" dirty="0">
                          <a:solidFill>
                            <a:schemeClr val="dk1"/>
                          </a:solidFill>
                          <a:effectLst/>
                          <a:latin typeface="+mn-lt"/>
                          <a:ea typeface="+mn-ea"/>
                          <a:cs typeface="+mn-cs"/>
                        </a:rPr>
                        <a:t>Studienplan</a:t>
                      </a:r>
                    </a:p>
                    <a:p>
                      <a:pPr>
                        <a:lnSpc>
                          <a:spcPct val="115000"/>
                        </a:lnSpc>
                        <a:spcAft>
                          <a:spcPts val="0"/>
                        </a:spcAft>
                        <a:tabLst>
                          <a:tab pos="4342130" algn="l"/>
                        </a:tabLst>
                      </a:pPr>
                      <a:r>
                        <a:rPr lang="de-CH" sz="2000" dirty="0">
                          <a:effectLst/>
                        </a:rPr>
                        <a:t>Merkmale, persönliche Gewichtung, Wechselwirkung</a:t>
                      </a:r>
                      <a:endParaRPr lang="de-CH" sz="1100" dirty="0">
                        <a:effectLst/>
                        <a:latin typeface="Calibri"/>
                        <a:ea typeface="Calibri"/>
                        <a:cs typeface="Times New Roman"/>
                      </a:endParaRPr>
                    </a:p>
                  </a:txBody>
                  <a:tcPr marL="62345" marR="62345" marT="0" marB="0" anchor="ctr"/>
                </a:tc>
                <a:extLst>
                  <a:ext uri="{0D108BD9-81ED-4DB2-BD59-A6C34878D82A}">
                    <a16:rowId xmlns:a16="http://schemas.microsoft.com/office/drawing/2014/main" val="10002"/>
                  </a:ext>
                </a:extLst>
              </a:tr>
              <a:tr h="1143168">
                <a:tc>
                  <a:txBody>
                    <a:bodyPr/>
                    <a:lstStyle/>
                    <a:p>
                      <a:pPr>
                        <a:lnSpc>
                          <a:spcPct val="115000"/>
                        </a:lnSpc>
                        <a:spcAft>
                          <a:spcPts val="0"/>
                        </a:spcAft>
                      </a:pPr>
                      <a:r>
                        <a:rPr lang="de-CH" sz="2000" dirty="0">
                          <a:effectLst/>
                        </a:rPr>
                        <a:t>09.20</a:t>
                      </a:r>
                      <a:endParaRPr lang="de-CH" sz="1100" dirty="0">
                        <a:effectLst/>
                      </a:endParaRPr>
                    </a:p>
                  </a:txBody>
                  <a:tcPr marL="62345" marR="62345" marT="0" marB="0" anchor="ctr"/>
                </a:tc>
                <a:tc>
                  <a:txBody>
                    <a:bodyPr/>
                    <a:lstStyle/>
                    <a:p>
                      <a:pPr>
                        <a:lnSpc>
                          <a:spcPct val="115000"/>
                        </a:lnSpc>
                        <a:spcAft>
                          <a:spcPts val="0"/>
                        </a:spcAft>
                        <a:tabLst>
                          <a:tab pos="4342130" algn="l"/>
                        </a:tabLst>
                      </a:pPr>
                      <a:r>
                        <a:rPr lang="de-CH" sz="2000" dirty="0">
                          <a:effectLst/>
                        </a:rPr>
                        <a:t>Rollen der Praxislehrperson:</a:t>
                      </a:r>
                      <a:endParaRPr lang="de-CH" sz="1100" dirty="0">
                        <a:effectLst/>
                      </a:endParaRPr>
                    </a:p>
                    <a:p>
                      <a:pPr>
                        <a:lnSpc>
                          <a:spcPct val="115000"/>
                        </a:lnSpc>
                        <a:spcAft>
                          <a:spcPts val="0"/>
                        </a:spcAft>
                        <a:tabLst>
                          <a:tab pos="4342130" algn="l"/>
                        </a:tabLst>
                      </a:pPr>
                      <a:r>
                        <a:rPr lang="de-CH" sz="2000" dirty="0">
                          <a:effectLst/>
                        </a:rPr>
                        <a:t>Trainer*in, Beurteiler*in, Berater*in</a:t>
                      </a:r>
                      <a:endParaRPr lang="de-CH" sz="1100" dirty="0">
                        <a:effectLst/>
                      </a:endParaRPr>
                    </a:p>
                    <a:p>
                      <a:pPr>
                        <a:lnSpc>
                          <a:spcPct val="115000"/>
                        </a:lnSpc>
                        <a:spcAft>
                          <a:spcPts val="0"/>
                        </a:spcAft>
                        <a:tabLst>
                          <a:tab pos="4342130" algn="l"/>
                        </a:tabLst>
                      </a:pPr>
                      <a:r>
                        <a:rPr lang="de-CH" sz="2000" dirty="0">
                          <a:effectLst/>
                        </a:rPr>
                        <a:t>Beurteilungsraster</a:t>
                      </a:r>
                      <a:endParaRPr lang="de-CH" sz="1100" dirty="0">
                        <a:effectLst/>
                        <a:latin typeface="Calibri"/>
                        <a:ea typeface="Calibri"/>
                        <a:cs typeface="Times New Roman"/>
                      </a:endParaRPr>
                    </a:p>
                  </a:txBody>
                  <a:tcPr marL="62345" marR="62345" marT="0" marB="0" anchor="ctr"/>
                </a:tc>
                <a:extLst>
                  <a:ext uri="{0D108BD9-81ED-4DB2-BD59-A6C34878D82A}">
                    <a16:rowId xmlns:a16="http://schemas.microsoft.com/office/drawing/2014/main" val="10003"/>
                  </a:ext>
                </a:extLst>
              </a:tr>
              <a:tr h="486751">
                <a:tc>
                  <a:txBody>
                    <a:bodyPr/>
                    <a:lstStyle/>
                    <a:p>
                      <a:pPr>
                        <a:lnSpc>
                          <a:spcPct val="115000"/>
                        </a:lnSpc>
                        <a:spcAft>
                          <a:spcPts val="0"/>
                        </a:spcAft>
                      </a:pPr>
                      <a:r>
                        <a:rPr lang="de-CH" sz="2000" b="1" kern="1200" dirty="0">
                          <a:solidFill>
                            <a:schemeClr val="lt1"/>
                          </a:solidFill>
                          <a:effectLst/>
                          <a:latin typeface="+mn-lt"/>
                          <a:ea typeface="+mn-ea"/>
                          <a:cs typeface="+mn-cs"/>
                        </a:rPr>
                        <a:t>ca. 09.50</a:t>
                      </a:r>
                    </a:p>
                  </a:txBody>
                  <a:tcPr marL="62345" marR="62345" marT="0" marB="0" anchor="ctr"/>
                </a:tc>
                <a:tc>
                  <a:txBody>
                    <a:bodyPr/>
                    <a:lstStyle/>
                    <a:p>
                      <a:pPr>
                        <a:lnSpc>
                          <a:spcPct val="115000"/>
                        </a:lnSpc>
                        <a:spcAft>
                          <a:spcPts val="0"/>
                        </a:spcAft>
                        <a:tabLst>
                          <a:tab pos="4342130" algn="l"/>
                        </a:tabLst>
                      </a:pPr>
                      <a:r>
                        <a:rPr lang="de-CH" sz="2000" dirty="0">
                          <a:effectLst/>
                        </a:rPr>
                        <a:t>Pause</a:t>
                      </a:r>
                    </a:p>
                  </a:txBody>
                  <a:tcPr marL="62345" marR="62345"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67771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A44AB9-A39C-43D8-AB91-29E7F989DD54}"/>
              </a:ext>
            </a:extLst>
          </p:cNvPr>
          <p:cNvSpPr>
            <a:spLocks noGrp="1"/>
          </p:cNvSpPr>
          <p:nvPr>
            <p:ph type="title"/>
          </p:nvPr>
        </p:nvSpPr>
        <p:spPr>
          <a:xfrm>
            <a:off x="515937" y="461818"/>
            <a:ext cx="11160126" cy="870259"/>
          </a:xfrm>
        </p:spPr>
        <p:txBody>
          <a:bodyPr anchor="t">
            <a:normAutofit/>
          </a:bodyPr>
          <a:lstStyle/>
          <a:p>
            <a:r>
              <a:rPr lang="de-CH" dirty="0"/>
              <a:t>Beurteilungsbericht</a:t>
            </a:r>
          </a:p>
        </p:txBody>
      </p:sp>
      <p:sp>
        <p:nvSpPr>
          <p:cNvPr id="4" name="Datumsplatzhalter 3">
            <a:extLst>
              <a:ext uri="{FF2B5EF4-FFF2-40B4-BE49-F238E27FC236}">
                <a16:creationId xmlns:a16="http://schemas.microsoft.com/office/drawing/2014/main" id="{4B46D4CA-3A2C-4D31-81D9-FCE07D6BA7A9}"/>
              </a:ext>
            </a:extLst>
          </p:cNvPr>
          <p:cNvSpPr>
            <a:spLocks noGrp="1"/>
          </p:cNvSpPr>
          <p:nvPr>
            <p:ph type="dt" sz="half" idx="10"/>
          </p:nvPr>
        </p:nvSpPr>
        <p:spPr>
          <a:xfrm>
            <a:off x="9912424" y="6453336"/>
            <a:ext cx="1296144" cy="144016"/>
          </a:xfrm>
        </p:spPr>
        <p:txBody>
          <a:bodyPr anchor="t">
            <a:normAutofit/>
          </a:bodyPr>
          <a:lstStyle/>
          <a:p>
            <a:pPr>
              <a:lnSpc>
                <a:spcPct val="90000"/>
              </a:lnSpc>
              <a:spcAft>
                <a:spcPts val="600"/>
              </a:spcAft>
            </a:pPr>
            <a:fld id="{B3ADC93E-29F3-4070-B91B-81D35472AFA5}" type="datetime1">
              <a:rPr lang="de-CH" sz="1000" smtClean="0"/>
              <a:pPr>
                <a:lnSpc>
                  <a:spcPct val="90000"/>
                </a:lnSpc>
                <a:spcAft>
                  <a:spcPts val="600"/>
                </a:spcAft>
              </a:pPr>
              <a:t>17.03.2023</a:t>
            </a:fld>
            <a:endParaRPr lang="de-CH" sz="1000"/>
          </a:p>
        </p:txBody>
      </p:sp>
      <p:sp>
        <p:nvSpPr>
          <p:cNvPr id="6" name="Foliennummernplatzhalter 5">
            <a:extLst>
              <a:ext uri="{FF2B5EF4-FFF2-40B4-BE49-F238E27FC236}">
                <a16:creationId xmlns:a16="http://schemas.microsoft.com/office/drawing/2014/main" id="{C6EBFCF1-2587-4BC9-A56B-8BCD854D6FF2}"/>
              </a:ext>
            </a:extLst>
          </p:cNvPr>
          <p:cNvSpPr>
            <a:spLocks noGrp="1"/>
          </p:cNvSpPr>
          <p:nvPr>
            <p:ph type="sldNum" sz="quarter" idx="12"/>
          </p:nvPr>
        </p:nvSpPr>
        <p:spPr>
          <a:xfrm>
            <a:off x="11353799" y="6453336"/>
            <a:ext cx="322263" cy="144016"/>
          </a:xfrm>
        </p:spPr>
        <p:txBody>
          <a:bodyPr anchor="t">
            <a:normAutofit/>
          </a:bodyPr>
          <a:lstStyle/>
          <a:p>
            <a:pPr>
              <a:lnSpc>
                <a:spcPct val="90000"/>
              </a:lnSpc>
              <a:spcAft>
                <a:spcPts val="600"/>
              </a:spcAft>
            </a:pPr>
            <a:fld id="{442AD375-037F-43D0-B059-5172DA06796A}" type="slidenum">
              <a:rPr lang="de-CH" sz="1000" smtClean="0"/>
              <a:pPr>
                <a:lnSpc>
                  <a:spcPct val="90000"/>
                </a:lnSpc>
                <a:spcAft>
                  <a:spcPts val="600"/>
                </a:spcAft>
              </a:pPr>
              <a:t>20</a:t>
            </a:fld>
            <a:endParaRPr lang="de-CH" sz="1000"/>
          </a:p>
        </p:txBody>
      </p:sp>
      <p:pic>
        <p:nvPicPr>
          <p:cNvPr id="9" name="Grafik 8" descr="Ein Bild, das Text enthält.&#10;&#10;Automatisch generierte Beschreibung">
            <a:extLst>
              <a:ext uri="{FF2B5EF4-FFF2-40B4-BE49-F238E27FC236}">
                <a16:creationId xmlns:a16="http://schemas.microsoft.com/office/drawing/2014/main" id="{02726D9B-1A64-3947-9E5A-42D6FADB9C15}"/>
              </a:ext>
            </a:extLst>
          </p:cNvPr>
          <p:cNvPicPr>
            <a:picLocks noChangeAspect="1"/>
          </p:cNvPicPr>
          <p:nvPr/>
        </p:nvPicPr>
        <p:blipFill rotWithShape="1">
          <a:blip r:embed="rId2">
            <a:extLst>
              <a:ext uri="{28A0092B-C50C-407E-A947-70E740481C1C}">
                <a14:useLocalDpi xmlns:a14="http://schemas.microsoft.com/office/drawing/2010/main" val="0"/>
              </a:ext>
            </a:extLst>
          </a:blip>
          <a:srcRect b="6040"/>
          <a:stretch/>
        </p:blipFill>
        <p:spPr>
          <a:xfrm>
            <a:off x="485410" y="1684821"/>
            <a:ext cx="8202878" cy="4480483"/>
          </a:xfrm>
          <a:prstGeom prst="rect">
            <a:avLst/>
          </a:prstGeom>
        </p:spPr>
      </p:pic>
      <p:sp>
        <p:nvSpPr>
          <p:cNvPr id="8" name="Rahmen 7">
            <a:extLst>
              <a:ext uri="{FF2B5EF4-FFF2-40B4-BE49-F238E27FC236}">
                <a16:creationId xmlns:a16="http://schemas.microsoft.com/office/drawing/2014/main" id="{12DEDD21-BB21-B14A-9342-C57A07E0AB32}"/>
              </a:ext>
            </a:extLst>
          </p:cNvPr>
          <p:cNvSpPr/>
          <p:nvPr/>
        </p:nvSpPr>
        <p:spPr>
          <a:xfrm>
            <a:off x="1127448" y="2204864"/>
            <a:ext cx="7272808" cy="288032"/>
          </a:xfrm>
          <a:prstGeom prst="frame">
            <a:avLst>
              <a:gd name="adj1" fmla="val 969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7" name="Rahmen 6">
            <a:extLst>
              <a:ext uri="{FF2B5EF4-FFF2-40B4-BE49-F238E27FC236}">
                <a16:creationId xmlns:a16="http://schemas.microsoft.com/office/drawing/2014/main" id="{196B8773-F771-D040-85BD-01B02886B1E8}"/>
              </a:ext>
            </a:extLst>
          </p:cNvPr>
          <p:cNvSpPr/>
          <p:nvPr/>
        </p:nvSpPr>
        <p:spPr>
          <a:xfrm>
            <a:off x="1199456" y="5445224"/>
            <a:ext cx="7128792" cy="720080"/>
          </a:xfrm>
          <a:prstGeom prst="frame">
            <a:avLst>
              <a:gd name="adj1" fmla="val 503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4250856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A44AB9-A39C-43D8-AB91-29E7F989DD54}"/>
              </a:ext>
            </a:extLst>
          </p:cNvPr>
          <p:cNvSpPr>
            <a:spLocks noGrp="1"/>
          </p:cNvSpPr>
          <p:nvPr>
            <p:ph type="title"/>
          </p:nvPr>
        </p:nvSpPr>
        <p:spPr/>
        <p:txBody>
          <a:bodyPr/>
          <a:lstStyle/>
          <a:p>
            <a:r>
              <a:rPr lang="de-CH" dirty="0"/>
              <a:t>Referenzbericht</a:t>
            </a:r>
          </a:p>
        </p:txBody>
      </p:sp>
      <p:sp>
        <p:nvSpPr>
          <p:cNvPr id="4" name="Datumsplatzhalter 3">
            <a:extLst>
              <a:ext uri="{FF2B5EF4-FFF2-40B4-BE49-F238E27FC236}">
                <a16:creationId xmlns:a16="http://schemas.microsoft.com/office/drawing/2014/main" id="{4B46D4CA-3A2C-4D31-81D9-FCE07D6BA7A9}"/>
              </a:ext>
            </a:extLst>
          </p:cNvPr>
          <p:cNvSpPr>
            <a:spLocks noGrp="1"/>
          </p:cNvSpPr>
          <p:nvPr>
            <p:ph type="dt" sz="half" idx="10"/>
          </p:nvPr>
        </p:nvSpPr>
        <p:spPr/>
        <p:txBody>
          <a:bodyPr/>
          <a:lstStyle/>
          <a:p>
            <a:fld id="{B3ADC93E-29F3-4070-B91B-81D35472AFA5}" type="datetime1">
              <a:rPr lang="de-CH" smtClean="0"/>
              <a:t>17.03.2023</a:t>
            </a:fld>
            <a:endParaRPr lang="de-CH" dirty="0"/>
          </a:p>
        </p:txBody>
      </p:sp>
      <p:sp>
        <p:nvSpPr>
          <p:cNvPr id="6" name="Foliennummernplatzhalter 5">
            <a:extLst>
              <a:ext uri="{FF2B5EF4-FFF2-40B4-BE49-F238E27FC236}">
                <a16:creationId xmlns:a16="http://schemas.microsoft.com/office/drawing/2014/main" id="{C6EBFCF1-2587-4BC9-A56B-8BCD854D6FF2}"/>
              </a:ext>
            </a:extLst>
          </p:cNvPr>
          <p:cNvSpPr>
            <a:spLocks noGrp="1"/>
          </p:cNvSpPr>
          <p:nvPr>
            <p:ph type="sldNum" sz="quarter" idx="12"/>
          </p:nvPr>
        </p:nvSpPr>
        <p:spPr/>
        <p:txBody>
          <a:bodyPr/>
          <a:lstStyle/>
          <a:p>
            <a:fld id="{442AD375-037F-43D0-B059-5172DA06796A}" type="slidenum">
              <a:rPr lang="de-CH" smtClean="0"/>
              <a:pPr/>
              <a:t>21</a:t>
            </a:fld>
            <a:endParaRPr lang="de-CH" dirty="0"/>
          </a:p>
        </p:txBody>
      </p:sp>
      <p:pic>
        <p:nvPicPr>
          <p:cNvPr id="3" name="Grafik 2">
            <a:extLst>
              <a:ext uri="{FF2B5EF4-FFF2-40B4-BE49-F238E27FC236}">
                <a16:creationId xmlns:a16="http://schemas.microsoft.com/office/drawing/2014/main" id="{39401874-D056-2544-BF27-164826D63BC9}"/>
              </a:ext>
            </a:extLst>
          </p:cNvPr>
          <p:cNvPicPr>
            <a:picLocks noChangeAspect="1"/>
          </p:cNvPicPr>
          <p:nvPr/>
        </p:nvPicPr>
        <p:blipFill rotWithShape="1">
          <a:blip r:embed="rId2"/>
          <a:srcRect t="28720" b="858"/>
          <a:stretch/>
        </p:blipFill>
        <p:spPr>
          <a:xfrm>
            <a:off x="6960096" y="1787058"/>
            <a:ext cx="3479800" cy="4695374"/>
          </a:xfrm>
          <a:prstGeom prst="rect">
            <a:avLst/>
          </a:prstGeom>
          <a:ln w="38100" cap="sq">
            <a:solidFill>
              <a:srgbClr val="000000"/>
            </a:solidFill>
            <a:prstDash val="solid"/>
            <a:miter lim="800000"/>
          </a:ln>
          <a:effectLst/>
        </p:spPr>
      </p:pic>
      <p:pic>
        <p:nvPicPr>
          <p:cNvPr id="5" name="Grafik 4">
            <a:extLst>
              <a:ext uri="{FF2B5EF4-FFF2-40B4-BE49-F238E27FC236}">
                <a16:creationId xmlns:a16="http://schemas.microsoft.com/office/drawing/2014/main" id="{AD6CC4D2-19C6-DE41-B7C3-E8277671714A}"/>
              </a:ext>
            </a:extLst>
          </p:cNvPr>
          <p:cNvPicPr>
            <a:picLocks noChangeAspect="1"/>
          </p:cNvPicPr>
          <p:nvPr/>
        </p:nvPicPr>
        <p:blipFill>
          <a:blip r:embed="rId3"/>
          <a:stretch>
            <a:fillRect/>
          </a:stretch>
        </p:blipFill>
        <p:spPr>
          <a:xfrm>
            <a:off x="579884" y="2040237"/>
            <a:ext cx="5372100" cy="4140200"/>
          </a:xfrm>
          <a:prstGeom prst="rect">
            <a:avLst/>
          </a:prstGeom>
          <a:ln w="38100" cap="sq">
            <a:solidFill>
              <a:srgbClr val="000000"/>
            </a:solidFill>
            <a:prstDash val="solid"/>
            <a:miter lim="800000"/>
          </a:ln>
          <a:effectLst/>
        </p:spPr>
      </p:pic>
    </p:spTree>
    <p:extLst>
      <p:ext uri="{BB962C8B-B14F-4D97-AF65-F5344CB8AC3E}">
        <p14:creationId xmlns:p14="http://schemas.microsoft.com/office/powerpoint/2010/main" val="8117176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772E25-20B7-2410-FA75-7283DC3A86B8}"/>
              </a:ext>
            </a:extLst>
          </p:cNvPr>
          <p:cNvSpPr>
            <a:spLocks noGrp="1"/>
          </p:cNvSpPr>
          <p:nvPr>
            <p:ph type="ctrTitle"/>
          </p:nvPr>
        </p:nvSpPr>
        <p:spPr>
          <a:xfrm>
            <a:off x="515937" y="1976582"/>
            <a:ext cx="11160125" cy="1992478"/>
          </a:xfrm>
        </p:spPr>
        <p:txBody>
          <a:bodyPr/>
          <a:lstStyle/>
          <a:p>
            <a:r>
              <a:rPr lang="de-CH" dirty="0" err="1"/>
              <a:t>Padlet</a:t>
            </a:r>
            <a:r>
              <a:rPr lang="de-CH" dirty="0"/>
              <a:t>: Erwartungen überprüfen, Offenes klären</a:t>
            </a:r>
            <a:br>
              <a:rPr lang="de-CH" dirty="0"/>
            </a:br>
            <a:br>
              <a:rPr lang="de-CH" dirty="0"/>
            </a:br>
            <a:r>
              <a:rPr lang="de-CH" dirty="0"/>
              <a:t>Auswertung</a:t>
            </a:r>
            <a:endParaRPr lang="de-DE" dirty="0"/>
          </a:p>
        </p:txBody>
      </p:sp>
      <p:sp>
        <p:nvSpPr>
          <p:cNvPr id="3" name="Datumsplatzhalter 2">
            <a:extLst>
              <a:ext uri="{FF2B5EF4-FFF2-40B4-BE49-F238E27FC236}">
                <a16:creationId xmlns:a16="http://schemas.microsoft.com/office/drawing/2014/main" id="{C1D9B9E2-EB80-2D5F-169A-85A72FC6E854}"/>
              </a:ext>
            </a:extLst>
          </p:cNvPr>
          <p:cNvSpPr>
            <a:spLocks noGrp="1"/>
          </p:cNvSpPr>
          <p:nvPr>
            <p:ph type="dt" sz="half" idx="10"/>
          </p:nvPr>
        </p:nvSpPr>
        <p:spPr/>
        <p:txBody>
          <a:bodyPr/>
          <a:lstStyle/>
          <a:p>
            <a:fld id="{3D4A7C4B-E426-4241-A51D-6894959551F8}" type="datetime1">
              <a:rPr lang="de-CH" smtClean="0"/>
              <a:pPr/>
              <a:t>17.03.2023</a:t>
            </a:fld>
            <a:endParaRPr lang="de-CH" dirty="0"/>
          </a:p>
        </p:txBody>
      </p:sp>
      <p:sp>
        <p:nvSpPr>
          <p:cNvPr id="4" name="Fußzeilenplatzhalter 3">
            <a:extLst>
              <a:ext uri="{FF2B5EF4-FFF2-40B4-BE49-F238E27FC236}">
                <a16:creationId xmlns:a16="http://schemas.microsoft.com/office/drawing/2014/main" id="{D220BE70-360D-3377-CD5F-8E23F3B06F2D}"/>
              </a:ext>
            </a:extLst>
          </p:cNvPr>
          <p:cNvSpPr>
            <a:spLocks noGrp="1"/>
          </p:cNvSpPr>
          <p:nvPr>
            <p:ph type="ftr" sz="quarter" idx="11"/>
          </p:nvPr>
        </p:nvSpPr>
        <p:spPr/>
        <p:txBody>
          <a:bodyPr/>
          <a:lstStyle/>
          <a:p>
            <a:r>
              <a:rPr lang="de-CH"/>
              <a:t>Fusszeile (Ändern über «Einfügen &gt; Kopf- und Fusszeile»)</a:t>
            </a:r>
            <a:endParaRPr lang="de-CH" dirty="0"/>
          </a:p>
        </p:txBody>
      </p:sp>
      <p:sp>
        <p:nvSpPr>
          <p:cNvPr id="5" name="Foliennummernplatzhalter 4">
            <a:extLst>
              <a:ext uri="{FF2B5EF4-FFF2-40B4-BE49-F238E27FC236}">
                <a16:creationId xmlns:a16="http://schemas.microsoft.com/office/drawing/2014/main" id="{407D488B-8E16-2B9B-345B-DD8D01C8BA8A}"/>
              </a:ext>
            </a:extLst>
          </p:cNvPr>
          <p:cNvSpPr>
            <a:spLocks noGrp="1"/>
          </p:cNvSpPr>
          <p:nvPr>
            <p:ph type="sldNum" sz="quarter" idx="12"/>
          </p:nvPr>
        </p:nvSpPr>
        <p:spPr/>
        <p:txBody>
          <a:bodyPr/>
          <a:lstStyle/>
          <a:p>
            <a:fld id="{442AD375-037F-43D0-B059-5172DA06796A}" type="slidenum">
              <a:rPr lang="de-CH" smtClean="0"/>
              <a:pPr/>
              <a:t>22</a:t>
            </a:fld>
            <a:endParaRPr lang="de-CH" dirty="0"/>
          </a:p>
        </p:txBody>
      </p:sp>
    </p:spTree>
    <p:extLst>
      <p:ext uri="{BB962C8B-B14F-4D97-AF65-F5344CB8AC3E}">
        <p14:creationId xmlns:p14="http://schemas.microsoft.com/office/powerpoint/2010/main" val="2926411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A44AB9-A39C-43D8-AB91-29E7F989DD54}"/>
              </a:ext>
            </a:extLst>
          </p:cNvPr>
          <p:cNvSpPr>
            <a:spLocks noGrp="1"/>
          </p:cNvSpPr>
          <p:nvPr>
            <p:ph type="title"/>
          </p:nvPr>
        </p:nvSpPr>
        <p:spPr/>
        <p:txBody>
          <a:bodyPr/>
          <a:lstStyle/>
          <a:p>
            <a:r>
              <a:rPr lang="de-CH" dirty="0"/>
              <a:t>Programm</a:t>
            </a:r>
          </a:p>
        </p:txBody>
      </p:sp>
      <p:sp>
        <p:nvSpPr>
          <p:cNvPr id="4" name="Datumsplatzhalter 3">
            <a:extLst>
              <a:ext uri="{FF2B5EF4-FFF2-40B4-BE49-F238E27FC236}">
                <a16:creationId xmlns:a16="http://schemas.microsoft.com/office/drawing/2014/main" id="{4B46D4CA-3A2C-4D31-81D9-FCE07D6BA7A9}"/>
              </a:ext>
            </a:extLst>
          </p:cNvPr>
          <p:cNvSpPr>
            <a:spLocks noGrp="1"/>
          </p:cNvSpPr>
          <p:nvPr>
            <p:ph type="dt" sz="half" idx="10"/>
          </p:nvPr>
        </p:nvSpPr>
        <p:spPr/>
        <p:txBody>
          <a:bodyPr/>
          <a:lstStyle/>
          <a:p>
            <a:fld id="{B3ADC93E-29F3-4070-B91B-81D35472AFA5}" type="datetime1">
              <a:rPr lang="de-CH" smtClean="0"/>
              <a:t>17.03.2023</a:t>
            </a:fld>
            <a:endParaRPr lang="de-CH" dirty="0"/>
          </a:p>
        </p:txBody>
      </p:sp>
      <p:sp>
        <p:nvSpPr>
          <p:cNvPr id="6" name="Foliennummernplatzhalter 5">
            <a:extLst>
              <a:ext uri="{FF2B5EF4-FFF2-40B4-BE49-F238E27FC236}">
                <a16:creationId xmlns:a16="http://schemas.microsoft.com/office/drawing/2014/main" id="{C6EBFCF1-2587-4BC9-A56B-8BCD854D6FF2}"/>
              </a:ext>
            </a:extLst>
          </p:cNvPr>
          <p:cNvSpPr>
            <a:spLocks noGrp="1"/>
          </p:cNvSpPr>
          <p:nvPr>
            <p:ph type="sldNum" sz="quarter" idx="12"/>
          </p:nvPr>
        </p:nvSpPr>
        <p:spPr/>
        <p:txBody>
          <a:bodyPr/>
          <a:lstStyle/>
          <a:p>
            <a:fld id="{442AD375-037F-43D0-B059-5172DA06796A}" type="slidenum">
              <a:rPr lang="de-CH" smtClean="0"/>
              <a:pPr/>
              <a:t>3</a:t>
            </a:fld>
            <a:endParaRPr lang="de-CH" dirty="0"/>
          </a:p>
        </p:txBody>
      </p:sp>
      <p:graphicFrame>
        <p:nvGraphicFramePr>
          <p:cNvPr id="8" name="Inhaltsplatzhalter 14">
            <a:extLst>
              <a:ext uri="{FF2B5EF4-FFF2-40B4-BE49-F238E27FC236}">
                <a16:creationId xmlns:a16="http://schemas.microsoft.com/office/drawing/2014/main" id="{226AABEB-86B5-9C4B-A92E-AB4334282833}"/>
              </a:ext>
            </a:extLst>
          </p:cNvPr>
          <p:cNvGraphicFramePr>
            <a:graphicFrameLocks/>
          </p:cNvGraphicFramePr>
          <p:nvPr>
            <p:extLst>
              <p:ext uri="{D42A27DB-BD31-4B8C-83A1-F6EECF244321}">
                <p14:modId xmlns:p14="http://schemas.microsoft.com/office/powerpoint/2010/main" val="407222374"/>
              </p:ext>
            </p:extLst>
          </p:nvPr>
        </p:nvGraphicFramePr>
        <p:xfrm>
          <a:off x="515937" y="1822450"/>
          <a:ext cx="9036447" cy="3167685"/>
        </p:xfrm>
        <a:graphic>
          <a:graphicData uri="http://schemas.openxmlformats.org/drawingml/2006/table">
            <a:tbl>
              <a:tblPr firstRow="1" firstCol="1" bandRow="1">
                <a:tableStyleId>{5C22544A-7EE6-4342-B048-85BDC9FD1C3A}</a:tableStyleId>
              </a:tblPr>
              <a:tblGrid>
                <a:gridCol w="1479255">
                  <a:extLst>
                    <a:ext uri="{9D8B030D-6E8A-4147-A177-3AD203B41FA5}">
                      <a16:colId xmlns:a16="http://schemas.microsoft.com/office/drawing/2014/main" val="20000"/>
                    </a:ext>
                  </a:extLst>
                </a:gridCol>
                <a:gridCol w="7557192">
                  <a:extLst>
                    <a:ext uri="{9D8B030D-6E8A-4147-A177-3AD203B41FA5}">
                      <a16:colId xmlns:a16="http://schemas.microsoft.com/office/drawing/2014/main" val="20001"/>
                    </a:ext>
                  </a:extLst>
                </a:gridCol>
              </a:tblGrid>
              <a:tr h="925255">
                <a:tc>
                  <a:txBody>
                    <a:bodyPr/>
                    <a:lstStyle/>
                    <a:p>
                      <a:pPr>
                        <a:lnSpc>
                          <a:spcPct val="115000"/>
                        </a:lnSpc>
                        <a:spcAft>
                          <a:spcPts val="0"/>
                        </a:spcAft>
                      </a:pPr>
                      <a:r>
                        <a:rPr lang="de-CH" sz="2000" dirty="0">
                          <a:effectLst/>
                        </a:rPr>
                        <a:t>10.20</a:t>
                      </a:r>
                      <a:endParaRPr lang="de-CH" sz="1100" dirty="0">
                        <a:effectLst/>
                        <a:latin typeface="Calibri"/>
                        <a:ea typeface="Calibri"/>
                        <a:cs typeface="Times New Roman"/>
                      </a:endParaRPr>
                    </a:p>
                  </a:txBody>
                  <a:tcPr marL="68580" marR="68580" marT="0" marB="0" anchor="ctr"/>
                </a:tc>
                <a:tc>
                  <a:txBody>
                    <a:bodyPr/>
                    <a:lstStyle/>
                    <a:p>
                      <a:pPr marL="0" algn="l" defTabSz="914400" rtl="0" eaLnBrk="1" latinLnBrk="0" hangingPunct="1">
                        <a:lnSpc>
                          <a:spcPct val="115000"/>
                        </a:lnSpc>
                        <a:spcAft>
                          <a:spcPts val="0"/>
                        </a:spcAft>
                        <a:tabLst>
                          <a:tab pos="4342130" algn="l"/>
                        </a:tabLst>
                      </a:pPr>
                      <a:r>
                        <a:rPr lang="de-CH" sz="2000" b="0" kern="1200" dirty="0">
                          <a:solidFill>
                            <a:schemeClr val="dk1"/>
                          </a:solidFill>
                          <a:effectLst/>
                          <a:latin typeface="+mn-lt"/>
                          <a:ea typeface="+mn-ea"/>
                          <a:cs typeface="+mn-cs"/>
                        </a:rPr>
                        <a:t>Unterrichtssequenz Mathematik</a:t>
                      </a:r>
                    </a:p>
                    <a:p>
                      <a:pPr marL="0" algn="l" defTabSz="914400" rtl="0" eaLnBrk="1" latinLnBrk="0" hangingPunct="1">
                        <a:lnSpc>
                          <a:spcPct val="115000"/>
                        </a:lnSpc>
                        <a:spcAft>
                          <a:spcPts val="0"/>
                        </a:spcAft>
                        <a:tabLst>
                          <a:tab pos="4342130" algn="l"/>
                        </a:tabLst>
                      </a:pPr>
                      <a:r>
                        <a:rPr lang="de-CH" sz="2000" b="0" kern="1200" dirty="0">
                          <a:solidFill>
                            <a:schemeClr val="dk1"/>
                          </a:solidFill>
                          <a:effectLst/>
                          <a:latin typeface="+mn-lt"/>
                          <a:ea typeface="+mn-ea"/>
                          <a:cs typeface="+mn-cs"/>
                        </a:rPr>
                        <a:t>Beurteilung, Diskussion, Notengebung</a:t>
                      </a:r>
                    </a:p>
                  </a:txBody>
                  <a:tcPr marL="68580" marR="68580" marT="0" marB="0" anchor="ctr">
                    <a:solidFill>
                      <a:schemeClr val="accent1">
                        <a:tint val="20000"/>
                      </a:schemeClr>
                    </a:solidFill>
                  </a:tcPr>
                </a:tc>
                <a:extLst>
                  <a:ext uri="{0D108BD9-81ED-4DB2-BD59-A6C34878D82A}">
                    <a16:rowId xmlns:a16="http://schemas.microsoft.com/office/drawing/2014/main" val="10000"/>
                  </a:ext>
                </a:extLst>
              </a:tr>
              <a:tr h="745146">
                <a:tc>
                  <a:txBody>
                    <a:bodyPr/>
                    <a:lstStyle/>
                    <a:p>
                      <a:pPr>
                        <a:lnSpc>
                          <a:spcPct val="115000"/>
                        </a:lnSpc>
                        <a:spcAft>
                          <a:spcPts val="0"/>
                        </a:spcAft>
                      </a:pPr>
                      <a:r>
                        <a:rPr lang="de-CH" sz="2000" dirty="0">
                          <a:effectLst/>
                        </a:rPr>
                        <a:t>11.15</a:t>
                      </a:r>
                      <a:endParaRPr lang="de-CH" sz="1100" dirty="0">
                        <a:effectLst/>
                      </a:endParaRPr>
                    </a:p>
                  </a:txBody>
                  <a:tcPr marL="68580" marR="68580" marT="0" marB="0" anchor="ctr"/>
                </a:tc>
                <a:tc>
                  <a:txBody>
                    <a:bodyPr/>
                    <a:lstStyle/>
                    <a:p>
                      <a:pPr>
                        <a:lnSpc>
                          <a:spcPct val="115000"/>
                        </a:lnSpc>
                        <a:spcAft>
                          <a:spcPts val="0"/>
                        </a:spcAft>
                        <a:tabLst>
                          <a:tab pos="4342130" algn="l"/>
                        </a:tabLst>
                      </a:pPr>
                      <a:r>
                        <a:rPr lang="de-CH" sz="2000" dirty="0">
                          <a:effectLst/>
                        </a:rPr>
                        <a:t>Beurteilungs-/Referenzbericht</a:t>
                      </a:r>
                      <a:endParaRPr lang="de-CH" sz="1100" dirty="0">
                        <a:effectLst/>
                      </a:endParaRPr>
                    </a:p>
                    <a:p>
                      <a:pPr>
                        <a:lnSpc>
                          <a:spcPct val="115000"/>
                        </a:lnSpc>
                        <a:spcAft>
                          <a:spcPts val="0"/>
                        </a:spcAft>
                        <a:tabLst>
                          <a:tab pos="4342130" algn="l"/>
                        </a:tabLst>
                      </a:pPr>
                      <a:r>
                        <a:rPr lang="de-CH" sz="2000" dirty="0">
                          <a:effectLst/>
                        </a:rPr>
                        <a:t>Erfahrungsaustausch</a:t>
                      </a:r>
                      <a:endParaRPr lang="de-CH" sz="11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1"/>
                  </a:ext>
                </a:extLst>
              </a:tr>
              <a:tr h="921220">
                <a:tc>
                  <a:txBody>
                    <a:bodyPr/>
                    <a:lstStyle/>
                    <a:p>
                      <a:pPr>
                        <a:lnSpc>
                          <a:spcPct val="115000"/>
                        </a:lnSpc>
                        <a:spcAft>
                          <a:spcPts val="0"/>
                        </a:spcAft>
                      </a:pPr>
                      <a:r>
                        <a:rPr lang="de-CH" sz="2000" dirty="0">
                          <a:effectLst/>
                        </a:rPr>
                        <a:t>11.30</a:t>
                      </a:r>
                      <a:endParaRPr lang="de-CH" sz="1100" dirty="0">
                        <a:effectLst/>
                      </a:endParaRPr>
                    </a:p>
                  </a:txBody>
                  <a:tcPr marL="68580" marR="68580" marT="0" marB="0" anchor="ctr"/>
                </a:tc>
                <a:tc>
                  <a:txBody>
                    <a:bodyPr/>
                    <a:lstStyle/>
                    <a:p>
                      <a:pPr>
                        <a:lnSpc>
                          <a:spcPct val="115000"/>
                        </a:lnSpc>
                        <a:spcAft>
                          <a:spcPts val="0"/>
                        </a:spcAft>
                        <a:tabLst>
                          <a:tab pos="4342130" algn="l"/>
                        </a:tabLst>
                      </a:pPr>
                      <a:r>
                        <a:rPr lang="de-CH" sz="2000" dirty="0" err="1">
                          <a:effectLst/>
                        </a:rPr>
                        <a:t>Padlet</a:t>
                      </a:r>
                      <a:r>
                        <a:rPr lang="de-CH" sz="2000" dirty="0">
                          <a:effectLst/>
                        </a:rPr>
                        <a:t>: Erwartungen überprüfen,</a:t>
                      </a:r>
                      <a:endParaRPr lang="de-CH" sz="1100" dirty="0">
                        <a:effectLst/>
                      </a:endParaRPr>
                    </a:p>
                    <a:p>
                      <a:pPr marL="0" marR="0" lvl="0" indent="0" algn="l" defTabSz="914400" rtl="0" eaLnBrk="1" fontAlgn="auto" latinLnBrk="0" hangingPunct="1">
                        <a:lnSpc>
                          <a:spcPct val="115000"/>
                        </a:lnSpc>
                        <a:spcBef>
                          <a:spcPts val="0"/>
                        </a:spcBef>
                        <a:spcAft>
                          <a:spcPts val="0"/>
                        </a:spcAft>
                        <a:buClrTx/>
                        <a:buSzTx/>
                        <a:buFontTx/>
                        <a:buNone/>
                        <a:tabLst>
                          <a:tab pos="4342130" algn="l"/>
                        </a:tabLst>
                        <a:defRPr/>
                      </a:pPr>
                      <a:r>
                        <a:rPr lang="de-CH" sz="2000" kern="1200" dirty="0">
                          <a:solidFill>
                            <a:schemeClr val="dk1"/>
                          </a:solidFill>
                          <a:effectLst/>
                          <a:latin typeface="+mn-lt"/>
                          <a:ea typeface="+mn-ea"/>
                          <a:cs typeface="+mn-cs"/>
                        </a:rPr>
                        <a:t>Auswertung</a:t>
                      </a:r>
                    </a:p>
                  </a:txBody>
                  <a:tcPr marL="68580" marR="68580" marT="0" marB="0" anchor="ctr"/>
                </a:tc>
                <a:extLst>
                  <a:ext uri="{0D108BD9-81ED-4DB2-BD59-A6C34878D82A}">
                    <a16:rowId xmlns:a16="http://schemas.microsoft.com/office/drawing/2014/main" val="10002"/>
                  </a:ext>
                </a:extLst>
              </a:tr>
              <a:tr h="576064">
                <a:tc>
                  <a:txBody>
                    <a:bodyPr/>
                    <a:lstStyle/>
                    <a:p>
                      <a:pPr>
                        <a:lnSpc>
                          <a:spcPct val="115000"/>
                        </a:lnSpc>
                        <a:spcAft>
                          <a:spcPts val="0"/>
                        </a:spcAft>
                      </a:pPr>
                      <a:r>
                        <a:rPr lang="de-CH" sz="2000" dirty="0">
                          <a:effectLst/>
                        </a:rPr>
                        <a:t>11.45</a:t>
                      </a:r>
                      <a:endParaRPr lang="de-CH" sz="1100" dirty="0">
                        <a:effectLst/>
                      </a:endParaRPr>
                    </a:p>
                  </a:txBody>
                  <a:tcPr marL="68580" marR="68580" marT="0" marB="0" anchor="ctr"/>
                </a:tc>
                <a:tc>
                  <a:txBody>
                    <a:bodyPr/>
                    <a:lstStyle/>
                    <a:p>
                      <a:pPr>
                        <a:lnSpc>
                          <a:spcPct val="115000"/>
                        </a:lnSpc>
                        <a:spcAft>
                          <a:spcPts val="0"/>
                        </a:spcAft>
                        <a:tabLst>
                          <a:tab pos="4342130" algn="l"/>
                        </a:tabLst>
                      </a:pPr>
                      <a:r>
                        <a:rPr lang="de-CH" sz="2000" kern="1200" dirty="0" err="1">
                          <a:solidFill>
                            <a:schemeClr val="dk1"/>
                          </a:solidFill>
                          <a:effectLst/>
                          <a:latin typeface="+mn-lt"/>
                          <a:ea typeface="+mn-ea"/>
                          <a:cs typeface="+mn-cs"/>
                        </a:rPr>
                        <a:t>MeM</a:t>
                      </a:r>
                      <a:r>
                        <a:rPr lang="de-CH" sz="2000" kern="1200" dirty="0">
                          <a:solidFill>
                            <a:schemeClr val="dk1"/>
                          </a:solidFill>
                          <a:effectLst/>
                          <a:latin typeface="+mn-lt"/>
                          <a:ea typeface="+mn-ea"/>
                          <a:cs typeface="+mn-cs"/>
                        </a:rPr>
                        <a:t> informiert zu Leistungsnachweisen</a:t>
                      </a:r>
                    </a:p>
                  </a:txBody>
                  <a:tcPr marL="68580" marR="68580" marT="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584065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A44AB9-A39C-43D8-AB91-29E7F989DD54}"/>
              </a:ext>
            </a:extLst>
          </p:cNvPr>
          <p:cNvSpPr>
            <a:spLocks noGrp="1"/>
          </p:cNvSpPr>
          <p:nvPr>
            <p:ph type="title"/>
          </p:nvPr>
        </p:nvSpPr>
        <p:spPr/>
        <p:txBody>
          <a:bodyPr/>
          <a:lstStyle/>
          <a:p>
            <a:r>
              <a:rPr lang="de-CH" dirty="0"/>
              <a:t>Wilhelm Busch</a:t>
            </a:r>
            <a:br>
              <a:rPr lang="de-CH" dirty="0"/>
            </a:br>
            <a:r>
              <a:rPr lang="de-CH" dirty="0"/>
              <a:t>Vierter Streich</a:t>
            </a:r>
          </a:p>
        </p:txBody>
      </p:sp>
      <p:sp>
        <p:nvSpPr>
          <p:cNvPr id="4" name="Datumsplatzhalter 3">
            <a:extLst>
              <a:ext uri="{FF2B5EF4-FFF2-40B4-BE49-F238E27FC236}">
                <a16:creationId xmlns:a16="http://schemas.microsoft.com/office/drawing/2014/main" id="{4B46D4CA-3A2C-4D31-81D9-FCE07D6BA7A9}"/>
              </a:ext>
            </a:extLst>
          </p:cNvPr>
          <p:cNvSpPr>
            <a:spLocks noGrp="1"/>
          </p:cNvSpPr>
          <p:nvPr>
            <p:ph type="dt" sz="half" idx="15"/>
          </p:nvPr>
        </p:nvSpPr>
        <p:spPr>
          <a:xfrm>
            <a:off x="9912424" y="6453336"/>
            <a:ext cx="1296144" cy="144016"/>
          </a:xfrm>
        </p:spPr>
        <p:txBody>
          <a:bodyPr/>
          <a:lstStyle/>
          <a:p>
            <a:fld id="{B3ADC93E-29F3-4070-B91B-81D35472AFA5}" type="datetime1">
              <a:rPr lang="de-CH" smtClean="0"/>
              <a:t>17.03.2023</a:t>
            </a:fld>
            <a:endParaRPr lang="de-CH" dirty="0"/>
          </a:p>
        </p:txBody>
      </p:sp>
      <p:sp>
        <p:nvSpPr>
          <p:cNvPr id="6" name="Foliennummernplatzhalter 5">
            <a:extLst>
              <a:ext uri="{FF2B5EF4-FFF2-40B4-BE49-F238E27FC236}">
                <a16:creationId xmlns:a16="http://schemas.microsoft.com/office/drawing/2014/main" id="{C6EBFCF1-2587-4BC9-A56B-8BCD854D6FF2}"/>
              </a:ext>
            </a:extLst>
          </p:cNvPr>
          <p:cNvSpPr>
            <a:spLocks noGrp="1"/>
          </p:cNvSpPr>
          <p:nvPr>
            <p:ph type="sldNum" sz="quarter" idx="17"/>
          </p:nvPr>
        </p:nvSpPr>
        <p:spPr>
          <a:xfrm>
            <a:off x="11353799" y="6453336"/>
            <a:ext cx="322263" cy="144016"/>
          </a:xfrm>
        </p:spPr>
        <p:txBody>
          <a:bodyPr/>
          <a:lstStyle/>
          <a:p>
            <a:fld id="{442AD375-037F-43D0-B059-5172DA06796A}" type="slidenum">
              <a:rPr lang="de-CH" smtClean="0"/>
              <a:pPr/>
              <a:t>4</a:t>
            </a:fld>
            <a:endParaRPr lang="de-CH" dirty="0"/>
          </a:p>
        </p:txBody>
      </p:sp>
      <p:pic>
        <p:nvPicPr>
          <p:cNvPr id="18" name="Grafik 17">
            <a:extLst>
              <a:ext uri="{FF2B5EF4-FFF2-40B4-BE49-F238E27FC236}">
                <a16:creationId xmlns:a16="http://schemas.microsoft.com/office/drawing/2014/main" id="{D444E024-AE99-244D-8E87-470A551E071F}"/>
              </a:ext>
            </a:extLst>
          </p:cNvPr>
          <p:cNvPicPr>
            <a:picLocks noChangeAspect="1"/>
          </p:cNvPicPr>
          <p:nvPr/>
        </p:nvPicPr>
        <p:blipFill>
          <a:blip r:embed="rId2"/>
          <a:stretch>
            <a:fillRect/>
          </a:stretch>
        </p:blipFill>
        <p:spPr>
          <a:xfrm>
            <a:off x="7104112" y="1945156"/>
            <a:ext cx="3708412" cy="4295769"/>
          </a:xfrm>
          <a:prstGeom prst="rect">
            <a:avLst/>
          </a:prstGeom>
        </p:spPr>
      </p:pic>
      <p:pic>
        <p:nvPicPr>
          <p:cNvPr id="19" name="Grafik 18">
            <a:extLst>
              <a:ext uri="{FF2B5EF4-FFF2-40B4-BE49-F238E27FC236}">
                <a16:creationId xmlns:a16="http://schemas.microsoft.com/office/drawing/2014/main" id="{A065C51F-6E27-B644-BA13-982025A27351}"/>
              </a:ext>
            </a:extLst>
          </p:cNvPr>
          <p:cNvPicPr>
            <a:picLocks noChangeAspect="1"/>
          </p:cNvPicPr>
          <p:nvPr/>
        </p:nvPicPr>
        <p:blipFill>
          <a:blip r:embed="rId3"/>
          <a:stretch>
            <a:fillRect/>
          </a:stretch>
        </p:blipFill>
        <p:spPr>
          <a:xfrm>
            <a:off x="522628" y="1574130"/>
            <a:ext cx="5213332" cy="4519166"/>
          </a:xfrm>
          <a:prstGeom prst="rect">
            <a:avLst/>
          </a:prstGeom>
        </p:spPr>
      </p:pic>
    </p:spTree>
    <p:extLst>
      <p:ext uri="{BB962C8B-B14F-4D97-AF65-F5344CB8AC3E}">
        <p14:creationId xmlns:p14="http://schemas.microsoft.com/office/powerpoint/2010/main" val="392251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A44AB9-A39C-43D8-AB91-29E7F989DD54}"/>
              </a:ext>
            </a:extLst>
          </p:cNvPr>
          <p:cNvSpPr>
            <a:spLocks noGrp="1"/>
          </p:cNvSpPr>
          <p:nvPr>
            <p:ph type="title"/>
          </p:nvPr>
        </p:nvSpPr>
        <p:spPr/>
        <p:txBody>
          <a:bodyPr/>
          <a:lstStyle/>
          <a:p>
            <a:r>
              <a:rPr lang="de-CH" dirty="0"/>
              <a:t>Was ist guter Unterricht?</a:t>
            </a:r>
          </a:p>
        </p:txBody>
      </p:sp>
      <p:sp>
        <p:nvSpPr>
          <p:cNvPr id="3" name="Inhaltsplatzhalter 2">
            <a:extLst>
              <a:ext uri="{FF2B5EF4-FFF2-40B4-BE49-F238E27FC236}">
                <a16:creationId xmlns:a16="http://schemas.microsoft.com/office/drawing/2014/main" id="{B0F1E6AD-5F9D-40E2-9400-77D55F7A0D41}"/>
              </a:ext>
            </a:extLst>
          </p:cNvPr>
          <p:cNvSpPr>
            <a:spLocks noGrp="1"/>
          </p:cNvSpPr>
          <p:nvPr>
            <p:ph idx="1"/>
          </p:nvPr>
        </p:nvSpPr>
        <p:spPr/>
        <p:txBody>
          <a:bodyPr/>
          <a:lstStyle/>
          <a:p>
            <a:r>
              <a:rPr lang="de-DE" sz="2800" i="1" dirty="0"/>
              <a:t>Unterricht ist dann gut, wenn ich mit minimalem Aufwand einen maximalen Ertrag erziele. </a:t>
            </a:r>
            <a:r>
              <a:rPr lang="de-DE" sz="2800" dirty="0"/>
              <a:t>(17 j.)</a:t>
            </a:r>
          </a:p>
        </p:txBody>
      </p:sp>
      <p:sp>
        <p:nvSpPr>
          <p:cNvPr id="4" name="Datumsplatzhalter 3">
            <a:extLst>
              <a:ext uri="{FF2B5EF4-FFF2-40B4-BE49-F238E27FC236}">
                <a16:creationId xmlns:a16="http://schemas.microsoft.com/office/drawing/2014/main" id="{4B46D4CA-3A2C-4D31-81D9-FCE07D6BA7A9}"/>
              </a:ext>
            </a:extLst>
          </p:cNvPr>
          <p:cNvSpPr>
            <a:spLocks noGrp="1"/>
          </p:cNvSpPr>
          <p:nvPr>
            <p:ph type="dt" sz="half" idx="10"/>
          </p:nvPr>
        </p:nvSpPr>
        <p:spPr/>
        <p:txBody>
          <a:bodyPr/>
          <a:lstStyle/>
          <a:p>
            <a:fld id="{B3ADC93E-29F3-4070-B91B-81D35472AFA5}" type="datetime1">
              <a:rPr lang="de-CH" smtClean="0"/>
              <a:t>17.03.2023</a:t>
            </a:fld>
            <a:endParaRPr lang="de-CH" dirty="0"/>
          </a:p>
        </p:txBody>
      </p:sp>
      <p:sp>
        <p:nvSpPr>
          <p:cNvPr id="6" name="Foliennummernplatzhalter 5">
            <a:extLst>
              <a:ext uri="{FF2B5EF4-FFF2-40B4-BE49-F238E27FC236}">
                <a16:creationId xmlns:a16="http://schemas.microsoft.com/office/drawing/2014/main" id="{C6EBFCF1-2587-4BC9-A56B-8BCD854D6FF2}"/>
              </a:ext>
            </a:extLst>
          </p:cNvPr>
          <p:cNvSpPr>
            <a:spLocks noGrp="1"/>
          </p:cNvSpPr>
          <p:nvPr>
            <p:ph type="sldNum" sz="quarter" idx="12"/>
          </p:nvPr>
        </p:nvSpPr>
        <p:spPr/>
        <p:txBody>
          <a:bodyPr/>
          <a:lstStyle/>
          <a:p>
            <a:fld id="{442AD375-037F-43D0-B059-5172DA06796A}" type="slidenum">
              <a:rPr lang="de-CH" smtClean="0"/>
              <a:pPr/>
              <a:t>5</a:t>
            </a:fld>
            <a:endParaRPr lang="de-CH" dirty="0"/>
          </a:p>
        </p:txBody>
      </p:sp>
      <p:sp>
        <p:nvSpPr>
          <p:cNvPr id="7" name="Inhaltsplatzhalter 6">
            <a:extLst>
              <a:ext uri="{FF2B5EF4-FFF2-40B4-BE49-F238E27FC236}">
                <a16:creationId xmlns:a16="http://schemas.microsoft.com/office/drawing/2014/main" id="{BC1D751D-7361-1635-0841-0210F4284A08}"/>
              </a:ext>
            </a:extLst>
          </p:cNvPr>
          <p:cNvSpPr>
            <a:spLocks noGrp="1"/>
          </p:cNvSpPr>
          <p:nvPr>
            <p:ph idx="13"/>
          </p:nvPr>
        </p:nvSpPr>
        <p:spPr/>
        <p:txBody>
          <a:bodyPr/>
          <a:lstStyle/>
          <a:p>
            <a:r>
              <a:rPr lang="de-DE" sz="2800" i="1" dirty="0"/>
              <a:t>Am Sachunterricht finde ich toll, dass wir eine tolle Lehrerin bekommen haben. Sie ist supernett, und die Themen sind auch so spannend, dass ich mich einfach daran beteiligen muss. Ich sage euch, Sachunterricht ist das beste Fach des ganzen Universums. </a:t>
            </a:r>
            <a:r>
              <a:rPr lang="de-DE" sz="2800" dirty="0"/>
              <a:t>(8 j.)</a:t>
            </a:r>
            <a:endParaRPr lang="de-CH" sz="2800" dirty="0"/>
          </a:p>
          <a:p>
            <a:endParaRPr lang="de-DE" dirty="0"/>
          </a:p>
        </p:txBody>
      </p:sp>
    </p:spTree>
    <p:extLst>
      <p:ext uri="{BB962C8B-B14F-4D97-AF65-F5344CB8AC3E}">
        <p14:creationId xmlns:p14="http://schemas.microsoft.com/office/powerpoint/2010/main" val="316329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A44AB9-A39C-43D8-AB91-29E7F989DD54}"/>
              </a:ext>
            </a:extLst>
          </p:cNvPr>
          <p:cNvSpPr>
            <a:spLocks noGrp="1"/>
          </p:cNvSpPr>
          <p:nvPr>
            <p:ph type="title"/>
          </p:nvPr>
        </p:nvSpPr>
        <p:spPr>
          <a:xfrm>
            <a:off x="515937" y="461818"/>
            <a:ext cx="11160126" cy="1216020"/>
          </a:xfrm>
        </p:spPr>
        <p:txBody>
          <a:bodyPr anchor="t">
            <a:normAutofit/>
          </a:bodyPr>
          <a:lstStyle/>
          <a:p>
            <a:pPr>
              <a:lnSpc>
                <a:spcPct val="90000"/>
              </a:lnSpc>
            </a:pPr>
            <a:r>
              <a:rPr lang="de-CH" dirty="0"/>
              <a:t>Erwartungen Studienplan </a:t>
            </a:r>
            <a:br>
              <a:rPr lang="de-CH" dirty="0"/>
            </a:br>
            <a:r>
              <a:rPr lang="de-CH" dirty="0"/>
              <a:t>1. Studienjahr</a:t>
            </a:r>
          </a:p>
        </p:txBody>
      </p:sp>
      <p:sp>
        <p:nvSpPr>
          <p:cNvPr id="4" name="Datumsplatzhalter 3">
            <a:extLst>
              <a:ext uri="{FF2B5EF4-FFF2-40B4-BE49-F238E27FC236}">
                <a16:creationId xmlns:a16="http://schemas.microsoft.com/office/drawing/2014/main" id="{4B46D4CA-3A2C-4D31-81D9-FCE07D6BA7A9}"/>
              </a:ext>
            </a:extLst>
          </p:cNvPr>
          <p:cNvSpPr>
            <a:spLocks noGrp="1"/>
          </p:cNvSpPr>
          <p:nvPr>
            <p:ph type="dt" sz="half" idx="10"/>
          </p:nvPr>
        </p:nvSpPr>
        <p:spPr>
          <a:xfrm>
            <a:off x="9912424" y="6453336"/>
            <a:ext cx="1296144" cy="144016"/>
          </a:xfrm>
        </p:spPr>
        <p:txBody>
          <a:bodyPr anchor="t">
            <a:normAutofit/>
          </a:bodyPr>
          <a:lstStyle/>
          <a:p>
            <a:pPr>
              <a:lnSpc>
                <a:spcPct val="90000"/>
              </a:lnSpc>
              <a:spcAft>
                <a:spcPts val="600"/>
              </a:spcAft>
            </a:pPr>
            <a:fld id="{B3ADC93E-29F3-4070-B91B-81D35472AFA5}" type="datetime1">
              <a:rPr lang="de-CH" sz="1000" smtClean="0"/>
              <a:pPr>
                <a:lnSpc>
                  <a:spcPct val="90000"/>
                </a:lnSpc>
                <a:spcAft>
                  <a:spcPts val="600"/>
                </a:spcAft>
              </a:pPr>
              <a:t>17.03.2023</a:t>
            </a:fld>
            <a:endParaRPr lang="de-CH" sz="1000"/>
          </a:p>
        </p:txBody>
      </p:sp>
      <p:sp>
        <p:nvSpPr>
          <p:cNvPr id="6" name="Foliennummernplatzhalter 5">
            <a:extLst>
              <a:ext uri="{FF2B5EF4-FFF2-40B4-BE49-F238E27FC236}">
                <a16:creationId xmlns:a16="http://schemas.microsoft.com/office/drawing/2014/main" id="{C6EBFCF1-2587-4BC9-A56B-8BCD854D6FF2}"/>
              </a:ext>
            </a:extLst>
          </p:cNvPr>
          <p:cNvSpPr>
            <a:spLocks noGrp="1"/>
          </p:cNvSpPr>
          <p:nvPr>
            <p:ph type="sldNum" sz="quarter" idx="12"/>
          </p:nvPr>
        </p:nvSpPr>
        <p:spPr>
          <a:xfrm>
            <a:off x="11353799" y="6453336"/>
            <a:ext cx="322263" cy="144016"/>
          </a:xfrm>
        </p:spPr>
        <p:txBody>
          <a:bodyPr anchor="t">
            <a:normAutofit/>
          </a:bodyPr>
          <a:lstStyle/>
          <a:p>
            <a:pPr>
              <a:lnSpc>
                <a:spcPct val="90000"/>
              </a:lnSpc>
              <a:spcAft>
                <a:spcPts val="600"/>
              </a:spcAft>
            </a:pPr>
            <a:fld id="{442AD375-037F-43D0-B059-5172DA06796A}" type="slidenum">
              <a:rPr lang="de-CH" sz="1000" smtClean="0"/>
              <a:pPr>
                <a:lnSpc>
                  <a:spcPct val="90000"/>
                </a:lnSpc>
                <a:spcAft>
                  <a:spcPts val="600"/>
                </a:spcAft>
              </a:pPr>
              <a:t>6</a:t>
            </a:fld>
            <a:endParaRPr lang="de-CH" sz="1000"/>
          </a:p>
        </p:txBody>
      </p:sp>
      <p:pic>
        <p:nvPicPr>
          <p:cNvPr id="7" name="Grafik 6">
            <a:extLst>
              <a:ext uri="{FF2B5EF4-FFF2-40B4-BE49-F238E27FC236}">
                <a16:creationId xmlns:a16="http://schemas.microsoft.com/office/drawing/2014/main" id="{C32773F9-D2F8-9F49-B52B-2F4908945463}"/>
              </a:ext>
            </a:extLst>
          </p:cNvPr>
          <p:cNvPicPr>
            <a:picLocks noChangeAspect="1"/>
          </p:cNvPicPr>
          <p:nvPr/>
        </p:nvPicPr>
        <p:blipFill>
          <a:blip r:embed="rId2"/>
          <a:stretch>
            <a:fillRect/>
          </a:stretch>
        </p:blipFill>
        <p:spPr>
          <a:xfrm>
            <a:off x="6348028" y="2958294"/>
            <a:ext cx="5328034" cy="2214586"/>
          </a:xfrm>
          <a:prstGeom prst="rect">
            <a:avLst/>
          </a:prstGeom>
          <a:noFill/>
        </p:spPr>
      </p:pic>
      <p:pic>
        <p:nvPicPr>
          <p:cNvPr id="10" name="Grafik 9">
            <a:extLst>
              <a:ext uri="{FF2B5EF4-FFF2-40B4-BE49-F238E27FC236}">
                <a16:creationId xmlns:a16="http://schemas.microsoft.com/office/drawing/2014/main" id="{ED27A970-A2B1-CC42-A1DE-497A9D956D6C}"/>
              </a:ext>
            </a:extLst>
          </p:cNvPr>
          <p:cNvPicPr>
            <a:picLocks noChangeAspect="1"/>
          </p:cNvPicPr>
          <p:nvPr/>
        </p:nvPicPr>
        <p:blipFill>
          <a:blip r:embed="rId3"/>
          <a:stretch>
            <a:fillRect/>
          </a:stretch>
        </p:blipFill>
        <p:spPr>
          <a:xfrm>
            <a:off x="508709" y="1822450"/>
            <a:ext cx="5515283" cy="4402879"/>
          </a:xfrm>
          <a:prstGeom prst="rect">
            <a:avLst/>
          </a:prstGeom>
        </p:spPr>
      </p:pic>
      <p:pic>
        <p:nvPicPr>
          <p:cNvPr id="5" name="Grafik 4">
            <a:extLst>
              <a:ext uri="{FF2B5EF4-FFF2-40B4-BE49-F238E27FC236}">
                <a16:creationId xmlns:a16="http://schemas.microsoft.com/office/drawing/2014/main" id="{72F596E1-E448-A34D-854D-BA3EA5907EFE}"/>
              </a:ext>
            </a:extLst>
          </p:cNvPr>
          <p:cNvPicPr>
            <a:picLocks noChangeAspect="1"/>
          </p:cNvPicPr>
          <p:nvPr/>
        </p:nvPicPr>
        <p:blipFill>
          <a:blip r:embed="rId4"/>
          <a:stretch>
            <a:fillRect/>
          </a:stretch>
        </p:blipFill>
        <p:spPr>
          <a:xfrm>
            <a:off x="515937" y="2204864"/>
            <a:ext cx="5328034" cy="2853659"/>
          </a:xfrm>
          <a:prstGeom prst="rect">
            <a:avLst/>
          </a:prstGeom>
        </p:spPr>
      </p:pic>
    </p:spTree>
    <p:extLst>
      <p:ext uri="{BB962C8B-B14F-4D97-AF65-F5344CB8AC3E}">
        <p14:creationId xmlns:p14="http://schemas.microsoft.com/office/powerpoint/2010/main" val="254614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55" presetClass="exit" presetSubtype="0" fill="hold" nodeType="withEffect">
                                  <p:stCondLst>
                                    <p:cond delay="0"/>
                                  </p:stCondLst>
                                  <p:childTnLst>
                                    <p:anim calcmode="lin" valueType="num">
                                      <p:cBhvr>
                                        <p:cTn id="8" dur="1000"/>
                                        <p:tgtEl>
                                          <p:spTgt spid="5"/>
                                        </p:tgtEl>
                                        <p:attrNameLst>
                                          <p:attrName>ppt_w</p:attrName>
                                        </p:attrNameLst>
                                      </p:cBhvr>
                                      <p:tavLst>
                                        <p:tav tm="0">
                                          <p:val>
                                            <p:strVal val="ppt_w"/>
                                          </p:val>
                                        </p:tav>
                                        <p:tav tm="100000">
                                          <p:val>
                                            <p:strVal val="ppt_w*0.70"/>
                                          </p:val>
                                        </p:tav>
                                      </p:tavLst>
                                    </p:anim>
                                    <p:anim calcmode="lin" valueType="num">
                                      <p:cBhvr>
                                        <p:cTn id="9" dur="1000"/>
                                        <p:tgtEl>
                                          <p:spTgt spid="5"/>
                                        </p:tgtEl>
                                        <p:attrNameLst>
                                          <p:attrName>ppt_h</p:attrName>
                                        </p:attrNameLst>
                                      </p:cBhvr>
                                      <p:tavLst>
                                        <p:tav tm="0">
                                          <p:val>
                                            <p:strVal val="ppt_h"/>
                                          </p:val>
                                        </p:tav>
                                        <p:tav tm="100000">
                                          <p:val>
                                            <p:strVal val="ppt_h"/>
                                          </p:val>
                                        </p:tav>
                                      </p:tavLst>
                                    </p:anim>
                                    <p:animEffect transition="out" filter="fade">
                                      <p:cBhvr>
                                        <p:cTn id="10" dur="1000"/>
                                        <p:tgtEl>
                                          <p:spTgt spid="5"/>
                                        </p:tgtEl>
                                      </p:cBhvr>
                                    </p:animEffect>
                                    <p:set>
                                      <p:cBhvr>
                                        <p:cTn id="11"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A44AB9-A39C-43D8-AB91-29E7F989DD54}"/>
              </a:ext>
            </a:extLst>
          </p:cNvPr>
          <p:cNvSpPr>
            <a:spLocks noGrp="1"/>
          </p:cNvSpPr>
          <p:nvPr>
            <p:ph type="title"/>
          </p:nvPr>
        </p:nvSpPr>
        <p:spPr>
          <a:xfrm>
            <a:off x="515937" y="461818"/>
            <a:ext cx="11160126" cy="870259"/>
          </a:xfrm>
        </p:spPr>
        <p:txBody>
          <a:bodyPr anchor="t">
            <a:normAutofit/>
          </a:bodyPr>
          <a:lstStyle/>
          <a:p>
            <a:r>
              <a:rPr lang="de-CH"/>
              <a:t>Erwartungen Studienplan </a:t>
            </a:r>
            <a:br>
              <a:rPr lang="de-CH"/>
            </a:br>
            <a:r>
              <a:rPr lang="de-CH"/>
              <a:t>2. Studienjahr</a:t>
            </a:r>
          </a:p>
        </p:txBody>
      </p:sp>
      <p:pic>
        <p:nvPicPr>
          <p:cNvPr id="5" name="Grafik 4">
            <a:extLst>
              <a:ext uri="{FF2B5EF4-FFF2-40B4-BE49-F238E27FC236}">
                <a16:creationId xmlns:a16="http://schemas.microsoft.com/office/drawing/2014/main" id="{F2F9232B-2A68-C446-87B3-1A318F35C90C}"/>
              </a:ext>
            </a:extLst>
          </p:cNvPr>
          <p:cNvPicPr>
            <a:picLocks noChangeAspect="1"/>
          </p:cNvPicPr>
          <p:nvPr/>
        </p:nvPicPr>
        <p:blipFill>
          <a:blip r:embed="rId2"/>
          <a:stretch>
            <a:fillRect/>
          </a:stretch>
        </p:blipFill>
        <p:spPr>
          <a:xfrm>
            <a:off x="515937" y="3203333"/>
            <a:ext cx="5316155" cy="1724508"/>
          </a:xfrm>
          <a:prstGeom prst="rect">
            <a:avLst/>
          </a:prstGeom>
          <a:noFill/>
        </p:spPr>
      </p:pic>
      <p:sp>
        <p:nvSpPr>
          <p:cNvPr id="4" name="Datumsplatzhalter 3">
            <a:extLst>
              <a:ext uri="{FF2B5EF4-FFF2-40B4-BE49-F238E27FC236}">
                <a16:creationId xmlns:a16="http://schemas.microsoft.com/office/drawing/2014/main" id="{4B46D4CA-3A2C-4D31-81D9-FCE07D6BA7A9}"/>
              </a:ext>
            </a:extLst>
          </p:cNvPr>
          <p:cNvSpPr>
            <a:spLocks noGrp="1"/>
          </p:cNvSpPr>
          <p:nvPr>
            <p:ph type="dt" sz="half" idx="10"/>
          </p:nvPr>
        </p:nvSpPr>
        <p:spPr>
          <a:xfrm>
            <a:off x="9912424" y="6453336"/>
            <a:ext cx="1296144" cy="144016"/>
          </a:xfrm>
        </p:spPr>
        <p:txBody>
          <a:bodyPr anchor="t">
            <a:normAutofit/>
          </a:bodyPr>
          <a:lstStyle/>
          <a:p>
            <a:pPr>
              <a:lnSpc>
                <a:spcPct val="90000"/>
              </a:lnSpc>
              <a:spcAft>
                <a:spcPts val="600"/>
              </a:spcAft>
            </a:pPr>
            <a:fld id="{B3ADC93E-29F3-4070-B91B-81D35472AFA5}" type="datetime1">
              <a:rPr lang="de-CH" sz="1000" smtClean="0"/>
              <a:pPr>
                <a:lnSpc>
                  <a:spcPct val="90000"/>
                </a:lnSpc>
                <a:spcAft>
                  <a:spcPts val="600"/>
                </a:spcAft>
              </a:pPr>
              <a:t>17.03.2023</a:t>
            </a:fld>
            <a:endParaRPr lang="de-CH" sz="1000"/>
          </a:p>
        </p:txBody>
      </p:sp>
      <p:sp>
        <p:nvSpPr>
          <p:cNvPr id="6" name="Foliennummernplatzhalter 5">
            <a:extLst>
              <a:ext uri="{FF2B5EF4-FFF2-40B4-BE49-F238E27FC236}">
                <a16:creationId xmlns:a16="http://schemas.microsoft.com/office/drawing/2014/main" id="{C6EBFCF1-2587-4BC9-A56B-8BCD854D6FF2}"/>
              </a:ext>
            </a:extLst>
          </p:cNvPr>
          <p:cNvSpPr>
            <a:spLocks noGrp="1"/>
          </p:cNvSpPr>
          <p:nvPr>
            <p:ph type="sldNum" sz="quarter" idx="12"/>
          </p:nvPr>
        </p:nvSpPr>
        <p:spPr>
          <a:xfrm>
            <a:off x="11353799" y="6453336"/>
            <a:ext cx="322263" cy="144016"/>
          </a:xfrm>
        </p:spPr>
        <p:txBody>
          <a:bodyPr anchor="t">
            <a:normAutofit/>
          </a:bodyPr>
          <a:lstStyle/>
          <a:p>
            <a:pPr>
              <a:lnSpc>
                <a:spcPct val="90000"/>
              </a:lnSpc>
              <a:spcAft>
                <a:spcPts val="600"/>
              </a:spcAft>
            </a:pPr>
            <a:fld id="{442AD375-037F-43D0-B059-5172DA06796A}" type="slidenum">
              <a:rPr lang="de-CH" sz="1000" smtClean="0"/>
              <a:pPr>
                <a:lnSpc>
                  <a:spcPct val="90000"/>
                </a:lnSpc>
                <a:spcAft>
                  <a:spcPts val="600"/>
                </a:spcAft>
              </a:pPr>
              <a:t>7</a:t>
            </a:fld>
            <a:endParaRPr lang="de-CH" sz="1000"/>
          </a:p>
        </p:txBody>
      </p:sp>
      <p:pic>
        <p:nvPicPr>
          <p:cNvPr id="9" name="Grafik 8">
            <a:extLst>
              <a:ext uri="{FF2B5EF4-FFF2-40B4-BE49-F238E27FC236}">
                <a16:creationId xmlns:a16="http://schemas.microsoft.com/office/drawing/2014/main" id="{235A6B3F-9664-6649-B75F-1DB6B7DF479A}"/>
              </a:ext>
            </a:extLst>
          </p:cNvPr>
          <p:cNvPicPr>
            <a:picLocks noChangeAspect="1"/>
          </p:cNvPicPr>
          <p:nvPr/>
        </p:nvPicPr>
        <p:blipFill>
          <a:blip r:embed="rId3"/>
          <a:stretch>
            <a:fillRect/>
          </a:stretch>
        </p:blipFill>
        <p:spPr>
          <a:xfrm>
            <a:off x="6348028" y="3435320"/>
            <a:ext cx="5328034" cy="1260534"/>
          </a:xfrm>
          <a:prstGeom prst="rect">
            <a:avLst/>
          </a:prstGeom>
          <a:noFill/>
        </p:spPr>
      </p:pic>
      <p:pic>
        <p:nvPicPr>
          <p:cNvPr id="11" name="Grafik 10">
            <a:extLst>
              <a:ext uri="{FF2B5EF4-FFF2-40B4-BE49-F238E27FC236}">
                <a16:creationId xmlns:a16="http://schemas.microsoft.com/office/drawing/2014/main" id="{BCE6E490-FBF6-9444-9ED9-91AED290D9CC}"/>
              </a:ext>
            </a:extLst>
          </p:cNvPr>
          <p:cNvPicPr>
            <a:picLocks noChangeAspect="1"/>
          </p:cNvPicPr>
          <p:nvPr/>
        </p:nvPicPr>
        <p:blipFill>
          <a:blip r:embed="rId4"/>
          <a:stretch>
            <a:fillRect/>
          </a:stretch>
        </p:blipFill>
        <p:spPr>
          <a:xfrm>
            <a:off x="6384032" y="5578194"/>
            <a:ext cx="5328034" cy="643039"/>
          </a:xfrm>
          <a:prstGeom prst="rect">
            <a:avLst/>
          </a:prstGeom>
        </p:spPr>
      </p:pic>
    </p:spTree>
    <p:extLst>
      <p:ext uri="{BB962C8B-B14F-4D97-AF65-F5344CB8AC3E}">
        <p14:creationId xmlns:p14="http://schemas.microsoft.com/office/powerpoint/2010/main" val="2410894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A44AB9-A39C-43D8-AB91-29E7F989DD54}"/>
              </a:ext>
            </a:extLst>
          </p:cNvPr>
          <p:cNvSpPr>
            <a:spLocks noGrp="1"/>
          </p:cNvSpPr>
          <p:nvPr>
            <p:ph type="title"/>
          </p:nvPr>
        </p:nvSpPr>
        <p:spPr>
          <a:xfrm>
            <a:off x="515937" y="461818"/>
            <a:ext cx="11160126" cy="870259"/>
          </a:xfrm>
        </p:spPr>
        <p:txBody>
          <a:bodyPr anchor="t">
            <a:normAutofit/>
          </a:bodyPr>
          <a:lstStyle/>
          <a:p>
            <a:r>
              <a:rPr lang="de-CH" dirty="0"/>
              <a:t>Erwartungen Studienplan </a:t>
            </a:r>
            <a:br>
              <a:rPr lang="de-CH" dirty="0"/>
            </a:br>
            <a:r>
              <a:rPr lang="de-CH" dirty="0"/>
              <a:t>3. Studienjahr</a:t>
            </a:r>
          </a:p>
        </p:txBody>
      </p:sp>
      <p:sp>
        <p:nvSpPr>
          <p:cNvPr id="4" name="Datumsplatzhalter 3">
            <a:extLst>
              <a:ext uri="{FF2B5EF4-FFF2-40B4-BE49-F238E27FC236}">
                <a16:creationId xmlns:a16="http://schemas.microsoft.com/office/drawing/2014/main" id="{4B46D4CA-3A2C-4D31-81D9-FCE07D6BA7A9}"/>
              </a:ext>
            </a:extLst>
          </p:cNvPr>
          <p:cNvSpPr>
            <a:spLocks noGrp="1"/>
          </p:cNvSpPr>
          <p:nvPr>
            <p:ph type="dt" sz="half" idx="10"/>
          </p:nvPr>
        </p:nvSpPr>
        <p:spPr>
          <a:xfrm>
            <a:off x="9912424" y="6453336"/>
            <a:ext cx="1296144" cy="144016"/>
          </a:xfrm>
        </p:spPr>
        <p:txBody>
          <a:bodyPr anchor="t">
            <a:normAutofit/>
          </a:bodyPr>
          <a:lstStyle/>
          <a:p>
            <a:pPr>
              <a:lnSpc>
                <a:spcPct val="90000"/>
              </a:lnSpc>
              <a:spcAft>
                <a:spcPts val="600"/>
              </a:spcAft>
            </a:pPr>
            <a:fld id="{B3ADC93E-29F3-4070-B91B-81D35472AFA5}" type="datetime1">
              <a:rPr lang="de-CH" sz="1000" smtClean="0"/>
              <a:pPr>
                <a:lnSpc>
                  <a:spcPct val="90000"/>
                </a:lnSpc>
                <a:spcAft>
                  <a:spcPts val="600"/>
                </a:spcAft>
              </a:pPr>
              <a:t>17.03.2023</a:t>
            </a:fld>
            <a:endParaRPr lang="de-CH" sz="1000"/>
          </a:p>
        </p:txBody>
      </p:sp>
      <p:sp>
        <p:nvSpPr>
          <p:cNvPr id="6" name="Foliennummernplatzhalter 5">
            <a:extLst>
              <a:ext uri="{FF2B5EF4-FFF2-40B4-BE49-F238E27FC236}">
                <a16:creationId xmlns:a16="http://schemas.microsoft.com/office/drawing/2014/main" id="{C6EBFCF1-2587-4BC9-A56B-8BCD854D6FF2}"/>
              </a:ext>
            </a:extLst>
          </p:cNvPr>
          <p:cNvSpPr>
            <a:spLocks noGrp="1"/>
          </p:cNvSpPr>
          <p:nvPr>
            <p:ph type="sldNum" sz="quarter" idx="12"/>
          </p:nvPr>
        </p:nvSpPr>
        <p:spPr>
          <a:xfrm>
            <a:off x="11353799" y="6453336"/>
            <a:ext cx="322263" cy="144016"/>
          </a:xfrm>
        </p:spPr>
        <p:txBody>
          <a:bodyPr anchor="t">
            <a:normAutofit/>
          </a:bodyPr>
          <a:lstStyle/>
          <a:p>
            <a:pPr>
              <a:lnSpc>
                <a:spcPct val="90000"/>
              </a:lnSpc>
              <a:spcAft>
                <a:spcPts val="600"/>
              </a:spcAft>
            </a:pPr>
            <a:fld id="{442AD375-037F-43D0-B059-5172DA06796A}" type="slidenum">
              <a:rPr lang="de-CH" sz="1000" smtClean="0"/>
              <a:pPr>
                <a:lnSpc>
                  <a:spcPct val="90000"/>
                </a:lnSpc>
                <a:spcAft>
                  <a:spcPts val="600"/>
                </a:spcAft>
              </a:pPr>
              <a:t>8</a:t>
            </a:fld>
            <a:endParaRPr lang="de-CH" sz="1000"/>
          </a:p>
        </p:txBody>
      </p:sp>
      <p:pic>
        <p:nvPicPr>
          <p:cNvPr id="3" name="Grafik 2">
            <a:extLst>
              <a:ext uri="{FF2B5EF4-FFF2-40B4-BE49-F238E27FC236}">
                <a16:creationId xmlns:a16="http://schemas.microsoft.com/office/drawing/2014/main" id="{A8F65161-AD47-A748-8D64-77297EAE18D2}"/>
              </a:ext>
            </a:extLst>
          </p:cNvPr>
          <p:cNvPicPr>
            <a:picLocks noChangeAspect="1"/>
          </p:cNvPicPr>
          <p:nvPr/>
        </p:nvPicPr>
        <p:blipFill>
          <a:blip r:embed="rId2"/>
          <a:stretch>
            <a:fillRect/>
          </a:stretch>
        </p:blipFill>
        <p:spPr>
          <a:xfrm>
            <a:off x="6312024" y="5188602"/>
            <a:ext cx="4392488" cy="1264734"/>
          </a:xfrm>
          <a:prstGeom prst="rect">
            <a:avLst/>
          </a:prstGeom>
        </p:spPr>
      </p:pic>
      <p:pic>
        <p:nvPicPr>
          <p:cNvPr id="7" name="Grafik 6">
            <a:extLst>
              <a:ext uri="{FF2B5EF4-FFF2-40B4-BE49-F238E27FC236}">
                <a16:creationId xmlns:a16="http://schemas.microsoft.com/office/drawing/2014/main" id="{6F96C085-6C05-5B46-A629-C230CA0978EA}"/>
              </a:ext>
            </a:extLst>
          </p:cNvPr>
          <p:cNvPicPr>
            <a:picLocks noChangeAspect="1"/>
          </p:cNvPicPr>
          <p:nvPr/>
        </p:nvPicPr>
        <p:blipFill>
          <a:blip r:embed="rId3"/>
          <a:stretch>
            <a:fillRect/>
          </a:stretch>
        </p:blipFill>
        <p:spPr>
          <a:xfrm>
            <a:off x="515938" y="1663440"/>
            <a:ext cx="5364038" cy="1745585"/>
          </a:xfrm>
          <a:prstGeom prst="rect">
            <a:avLst/>
          </a:prstGeom>
        </p:spPr>
      </p:pic>
      <p:pic>
        <p:nvPicPr>
          <p:cNvPr id="10" name="Grafik 9">
            <a:extLst>
              <a:ext uri="{FF2B5EF4-FFF2-40B4-BE49-F238E27FC236}">
                <a16:creationId xmlns:a16="http://schemas.microsoft.com/office/drawing/2014/main" id="{F28F00D0-3F0F-8E4D-8CE3-F91D2C5B4115}"/>
              </a:ext>
            </a:extLst>
          </p:cNvPr>
          <p:cNvPicPr>
            <a:picLocks noChangeAspect="1"/>
          </p:cNvPicPr>
          <p:nvPr/>
        </p:nvPicPr>
        <p:blipFill>
          <a:blip r:embed="rId4"/>
          <a:stretch>
            <a:fillRect/>
          </a:stretch>
        </p:blipFill>
        <p:spPr>
          <a:xfrm>
            <a:off x="6312026" y="1743231"/>
            <a:ext cx="5400598" cy="1613761"/>
          </a:xfrm>
          <a:prstGeom prst="rect">
            <a:avLst/>
          </a:prstGeom>
        </p:spPr>
      </p:pic>
      <p:pic>
        <p:nvPicPr>
          <p:cNvPr id="12" name="Grafik 11">
            <a:extLst>
              <a:ext uri="{FF2B5EF4-FFF2-40B4-BE49-F238E27FC236}">
                <a16:creationId xmlns:a16="http://schemas.microsoft.com/office/drawing/2014/main" id="{B70542EE-E60F-7041-B114-C33E71D0946C}"/>
              </a:ext>
            </a:extLst>
          </p:cNvPr>
          <p:cNvPicPr>
            <a:picLocks noChangeAspect="1"/>
          </p:cNvPicPr>
          <p:nvPr/>
        </p:nvPicPr>
        <p:blipFill>
          <a:blip r:embed="rId5"/>
          <a:stretch>
            <a:fillRect/>
          </a:stretch>
        </p:blipFill>
        <p:spPr>
          <a:xfrm>
            <a:off x="515937" y="3515334"/>
            <a:ext cx="5373129" cy="1745585"/>
          </a:xfrm>
          <a:prstGeom prst="rect">
            <a:avLst/>
          </a:prstGeom>
        </p:spPr>
      </p:pic>
      <p:pic>
        <p:nvPicPr>
          <p:cNvPr id="13" name="Grafik 12">
            <a:extLst>
              <a:ext uri="{FF2B5EF4-FFF2-40B4-BE49-F238E27FC236}">
                <a16:creationId xmlns:a16="http://schemas.microsoft.com/office/drawing/2014/main" id="{7E754230-5434-5545-BDB0-292455BD7C17}"/>
              </a:ext>
            </a:extLst>
          </p:cNvPr>
          <p:cNvPicPr>
            <a:picLocks noChangeAspect="1"/>
          </p:cNvPicPr>
          <p:nvPr/>
        </p:nvPicPr>
        <p:blipFill>
          <a:blip r:embed="rId6"/>
          <a:stretch>
            <a:fillRect/>
          </a:stretch>
        </p:blipFill>
        <p:spPr>
          <a:xfrm>
            <a:off x="6312024" y="3543432"/>
            <a:ext cx="5379200" cy="1613760"/>
          </a:xfrm>
          <a:prstGeom prst="rect">
            <a:avLst/>
          </a:prstGeom>
        </p:spPr>
      </p:pic>
    </p:spTree>
    <p:extLst>
      <p:ext uri="{BB962C8B-B14F-4D97-AF65-F5344CB8AC3E}">
        <p14:creationId xmlns:p14="http://schemas.microsoft.com/office/powerpoint/2010/main" val="1610094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EEBB69A5-C81E-9E41-BDB8-C638843955BE}"/>
              </a:ext>
            </a:extLst>
          </p:cNvPr>
          <p:cNvSpPr txBox="1"/>
          <p:nvPr/>
        </p:nvSpPr>
        <p:spPr>
          <a:xfrm>
            <a:off x="515937" y="1916246"/>
            <a:ext cx="9036447" cy="3600986"/>
          </a:xfrm>
          <a:prstGeom prst="rect">
            <a:avLst/>
          </a:prstGeom>
          <a:noFill/>
        </p:spPr>
        <p:txBody>
          <a:bodyPr wrap="square" lIns="0" tIns="0" rIns="0" bIns="0" rtlCol="0">
            <a:spAutoFit/>
          </a:bodyPr>
          <a:lstStyle/>
          <a:p>
            <a:pPr marL="285750" indent="-285750">
              <a:buFont typeface="Wingdings" pitchFamily="2" charset="2"/>
              <a:buChar char="Ø"/>
            </a:pPr>
            <a:r>
              <a:rPr lang="de-DE" dirty="0">
                <a:solidFill>
                  <a:srgbClr val="FFC000"/>
                </a:solidFill>
              </a:rPr>
              <a:t>       </a:t>
            </a:r>
          </a:p>
          <a:p>
            <a:pPr marL="285750" indent="-285750">
              <a:buFont typeface="Wingdings" pitchFamily="2" charset="2"/>
              <a:buChar char="Ø"/>
            </a:pPr>
            <a:endParaRPr lang="de-DE" dirty="0">
              <a:solidFill>
                <a:srgbClr val="FFC000"/>
              </a:solidFill>
            </a:endParaRPr>
          </a:p>
          <a:p>
            <a:pPr marL="285750" indent="-285750">
              <a:buFont typeface="Wingdings" pitchFamily="2" charset="2"/>
              <a:buChar char="Ø"/>
            </a:pPr>
            <a:endParaRPr lang="de-DE" dirty="0">
              <a:solidFill>
                <a:srgbClr val="FFC000"/>
              </a:solidFill>
            </a:endParaRPr>
          </a:p>
          <a:p>
            <a:pPr marL="285750" indent="-285750">
              <a:buFont typeface="Wingdings" pitchFamily="2" charset="2"/>
              <a:buChar char="Ø"/>
            </a:pPr>
            <a:endParaRPr lang="de-DE" dirty="0">
              <a:solidFill>
                <a:srgbClr val="FFC000"/>
              </a:solidFill>
            </a:endParaRPr>
          </a:p>
          <a:p>
            <a:pPr marL="285750" indent="-285750">
              <a:buFont typeface="Wingdings" pitchFamily="2" charset="2"/>
              <a:buChar char="Ø"/>
            </a:pPr>
            <a:r>
              <a:rPr lang="de-DE" dirty="0">
                <a:solidFill>
                  <a:srgbClr val="FFC000"/>
                </a:solidFill>
              </a:rPr>
              <a:t>      </a:t>
            </a:r>
          </a:p>
          <a:p>
            <a:pPr marL="285750" indent="-285750">
              <a:buFont typeface="Wingdings" pitchFamily="2" charset="2"/>
              <a:buChar char="Ø"/>
            </a:pPr>
            <a:endParaRPr lang="de-DE" dirty="0">
              <a:solidFill>
                <a:srgbClr val="FFC000"/>
              </a:solidFill>
            </a:endParaRPr>
          </a:p>
          <a:p>
            <a:pPr marL="285750" indent="-285750">
              <a:buFont typeface="Wingdings" pitchFamily="2" charset="2"/>
              <a:buChar char="Ø"/>
            </a:pPr>
            <a:endParaRPr lang="de-DE" dirty="0">
              <a:solidFill>
                <a:srgbClr val="FFC000"/>
              </a:solidFill>
            </a:endParaRPr>
          </a:p>
          <a:p>
            <a:pPr marL="285750" indent="-285750">
              <a:buFont typeface="Wingdings" pitchFamily="2" charset="2"/>
              <a:buChar char="Ø"/>
            </a:pPr>
            <a:endParaRPr lang="de-DE" dirty="0">
              <a:solidFill>
                <a:srgbClr val="FFC000"/>
              </a:solidFill>
            </a:endParaRPr>
          </a:p>
          <a:p>
            <a:pPr marL="285750" indent="-285750">
              <a:buFont typeface="Wingdings" pitchFamily="2" charset="2"/>
              <a:buChar char="Ø"/>
            </a:pPr>
            <a:r>
              <a:rPr lang="de-DE" dirty="0">
                <a:solidFill>
                  <a:srgbClr val="FFC000"/>
                </a:solidFill>
              </a:rPr>
              <a:t>     </a:t>
            </a:r>
          </a:p>
          <a:p>
            <a:pPr marL="285750" indent="-285750">
              <a:buFont typeface="Wingdings" pitchFamily="2" charset="2"/>
              <a:buChar char="Ø"/>
            </a:pPr>
            <a:endParaRPr lang="de-DE" dirty="0"/>
          </a:p>
          <a:p>
            <a:pPr marL="285750" indent="-285750">
              <a:buFont typeface="Wingdings" pitchFamily="2" charset="2"/>
              <a:buChar char="Ø"/>
            </a:pPr>
            <a:endParaRPr lang="de-DE" dirty="0"/>
          </a:p>
          <a:p>
            <a:pPr marL="285750" indent="-285750">
              <a:buFont typeface="Wingdings" pitchFamily="2" charset="2"/>
              <a:buChar char="Ø"/>
            </a:pPr>
            <a:endParaRPr lang="de-DE" dirty="0"/>
          </a:p>
          <a:p>
            <a:pPr marL="285750" indent="-285750">
              <a:buFont typeface="Wingdings" pitchFamily="2" charset="2"/>
              <a:buChar char="Ø"/>
            </a:pPr>
            <a:r>
              <a:rPr lang="de-DE" dirty="0"/>
              <a:t>     </a:t>
            </a:r>
          </a:p>
        </p:txBody>
      </p:sp>
      <p:sp>
        <p:nvSpPr>
          <p:cNvPr id="2" name="Titel 1">
            <a:extLst>
              <a:ext uri="{FF2B5EF4-FFF2-40B4-BE49-F238E27FC236}">
                <a16:creationId xmlns:a16="http://schemas.microsoft.com/office/drawing/2014/main" id="{BCA44AB9-A39C-43D8-AB91-29E7F989DD54}"/>
              </a:ext>
            </a:extLst>
          </p:cNvPr>
          <p:cNvSpPr>
            <a:spLocks noGrp="1"/>
          </p:cNvSpPr>
          <p:nvPr>
            <p:ph type="title"/>
          </p:nvPr>
        </p:nvSpPr>
        <p:spPr>
          <a:xfrm>
            <a:off x="515937" y="461818"/>
            <a:ext cx="11160126" cy="870259"/>
          </a:xfrm>
        </p:spPr>
        <p:txBody>
          <a:bodyPr anchor="t">
            <a:normAutofit/>
          </a:bodyPr>
          <a:lstStyle/>
          <a:p>
            <a:r>
              <a:rPr lang="de-CH" dirty="0"/>
              <a:t>Manfred Zinser</a:t>
            </a:r>
            <a:br>
              <a:rPr lang="de-CH" dirty="0"/>
            </a:br>
            <a:r>
              <a:rPr lang="de-CH" dirty="0"/>
              <a:t>«Gut für wen?» – oder: «Der Massstab ist das Problem»</a:t>
            </a:r>
          </a:p>
        </p:txBody>
      </p:sp>
      <p:sp>
        <p:nvSpPr>
          <p:cNvPr id="4" name="Datumsplatzhalter 3">
            <a:extLst>
              <a:ext uri="{FF2B5EF4-FFF2-40B4-BE49-F238E27FC236}">
                <a16:creationId xmlns:a16="http://schemas.microsoft.com/office/drawing/2014/main" id="{4B46D4CA-3A2C-4D31-81D9-FCE07D6BA7A9}"/>
              </a:ext>
            </a:extLst>
          </p:cNvPr>
          <p:cNvSpPr>
            <a:spLocks noGrp="1"/>
          </p:cNvSpPr>
          <p:nvPr>
            <p:ph type="dt" sz="half" idx="10"/>
          </p:nvPr>
        </p:nvSpPr>
        <p:spPr>
          <a:xfrm>
            <a:off x="9912424" y="6453336"/>
            <a:ext cx="1296144" cy="144016"/>
          </a:xfrm>
        </p:spPr>
        <p:txBody>
          <a:bodyPr anchor="t">
            <a:normAutofit/>
          </a:bodyPr>
          <a:lstStyle/>
          <a:p>
            <a:pPr>
              <a:lnSpc>
                <a:spcPct val="90000"/>
              </a:lnSpc>
              <a:spcAft>
                <a:spcPts val="600"/>
              </a:spcAft>
            </a:pPr>
            <a:fld id="{B3ADC93E-29F3-4070-B91B-81D35472AFA5}" type="datetime1">
              <a:rPr lang="de-CH" sz="1000" smtClean="0"/>
              <a:pPr>
                <a:lnSpc>
                  <a:spcPct val="90000"/>
                </a:lnSpc>
                <a:spcAft>
                  <a:spcPts val="600"/>
                </a:spcAft>
              </a:pPr>
              <a:t>17.03.2023</a:t>
            </a:fld>
            <a:endParaRPr lang="de-CH" sz="1000"/>
          </a:p>
        </p:txBody>
      </p:sp>
      <p:sp>
        <p:nvSpPr>
          <p:cNvPr id="6" name="Foliennummernplatzhalter 5">
            <a:extLst>
              <a:ext uri="{FF2B5EF4-FFF2-40B4-BE49-F238E27FC236}">
                <a16:creationId xmlns:a16="http://schemas.microsoft.com/office/drawing/2014/main" id="{C6EBFCF1-2587-4BC9-A56B-8BCD854D6FF2}"/>
              </a:ext>
            </a:extLst>
          </p:cNvPr>
          <p:cNvSpPr>
            <a:spLocks noGrp="1"/>
          </p:cNvSpPr>
          <p:nvPr>
            <p:ph type="sldNum" sz="quarter" idx="12"/>
          </p:nvPr>
        </p:nvSpPr>
        <p:spPr>
          <a:xfrm>
            <a:off x="11353799" y="6453336"/>
            <a:ext cx="322263" cy="144016"/>
          </a:xfrm>
        </p:spPr>
        <p:txBody>
          <a:bodyPr anchor="t">
            <a:normAutofit/>
          </a:bodyPr>
          <a:lstStyle/>
          <a:p>
            <a:pPr>
              <a:lnSpc>
                <a:spcPct val="90000"/>
              </a:lnSpc>
              <a:spcAft>
                <a:spcPts val="600"/>
              </a:spcAft>
            </a:pPr>
            <a:fld id="{442AD375-037F-43D0-B059-5172DA06796A}" type="slidenum">
              <a:rPr lang="de-CH" sz="1000" smtClean="0"/>
              <a:pPr>
                <a:lnSpc>
                  <a:spcPct val="90000"/>
                </a:lnSpc>
                <a:spcAft>
                  <a:spcPts val="600"/>
                </a:spcAft>
              </a:pPr>
              <a:t>9</a:t>
            </a:fld>
            <a:endParaRPr lang="de-CH" sz="1000"/>
          </a:p>
        </p:txBody>
      </p:sp>
      <p:pic>
        <p:nvPicPr>
          <p:cNvPr id="11" name="Grafik 10">
            <a:extLst>
              <a:ext uri="{FF2B5EF4-FFF2-40B4-BE49-F238E27FC236}">
                <a16:creationId xmlns:a16="http://schemas.microsoft.com/office/drawing/2014/main" id="{748321F3-48B9-2E40-90F9-4122649AA294}"/>
              </a:ext>
            </a:extLst>
          </p:cNvPr>
          <p:cNvPicPr>
            <a:picLocks noChangeAspect="1"/>
          </p:cNvPicPr>
          <p:nvPr/>
        </p:nvPicPr>
        <p:blipFill rotWithShape="1">
          <a:blip r:embed="rId2"/>
          <a:srcRect l="5210"/>
          <a:stretch/>
        </p:blipFill>
        <p:spPr>
          <a:xfrm>
            <a:off x="767408" y="1841128"/>
            <a:ext cx="7861052" cy="939800"/>
          </a:xfrm>
          <a:prstGeom prst="rect">
            <a:avLst/>
          </a:prstGeom>
        </p:spPr>
      </p:pic>
      <p:pic>
        <p:nvPicPr>
          <p:cNvPr id="13" name="Grafik 12">
            <a:extLst>
              <a:ext uri="{FF2B5EF4-FFF2-40B4-BE49-F238E27FC236}">
                <a16:creationId xmlns:a16="http://schemas.microsoft.com/office/drawing/2014/main" id="{4D9643D8-3AB3-2D48-9E66-456643B04C3B}"/>
              </a:ext>
            </a:extLst>
          </p:cNvPr>
          <p:cNvPicPr>
            <a:picLocks noChangeAspect="1"/>
          </p:cNvPicPr>
          <p:nvPr/>
        </p:nvPicPr>
        <p:blipFill rotWithShape="1">
          <a:blip r:embed="rId3"/>
          <a:srcRect l="5210"/>
          <a:stretch/>
        </p:blipFill>
        <p:spPr>
          <a:xfrm>
            <a:off x="755228" y="2921248"/>
            <a:ext cx="7861052" cy="939800"/>
          </a:xfrm>
          <a:prstGeom prst="rect">
            <a:avLst/>
          </a:prstGeom>
        </p:spPr>
      </p:pic>
      <p:pic>
        <p:nvPicPr>
          <p:cNvPr id="15" name="Grafik 14">
            <a:extLst>
              <a:ext uri="{FF2B5EF4-FFF2-40B4-BE49-F238E27FC236}">
                <a16:creationId xmlns:a16="http://schemas.microsoft.com/office/drawing/2014/main" id="{B82FDCEE-5C09-D74A-8C3A-1940AE3CAAFE}"/>
              </a:ext>
            </a:extLst>
          </p:cNvPr>
          <p:cNvPicPr>
            <a:picLocks noChangeAspect="1"/>
          </p:cNvPicPr>
          <p:nvPr/>
        </p:nvPicPr>
        <p:blipFill rotWithShape="1">
          <a:blip r:embed="rId4"/>
          <a:srcRect l="5063"/>
          <a:stretch/>
        </p:blipFill>
        <p:spPr>
          <a:xfrm>
            <a:off x="755228" y="4001368"/>
            <a:ext cx="7873232" cy="939800"/>
          </a:xfrm>
          <a:prstGeom prst="rect">
            <a:avLst/>
          </a:prstGeom>
        </p:spPr>
      </p:pic>
      <p:pic>
        <p:nvPicPr>
          <p:cNvPr id="17" name="Grafik 16">
            <a:extLst>
              <a:ext uri="{FF2B5EF4-FFF2-40B4-BE49-F238E27FC236}">
                <a16:creationId xmlns:a16="http://schemas.microsoft.com/office/drawing/2014/main" id="{855BFDAB-30E7-8548-8FFB-9E739712418E}"/>
              </a:ext>
            </a:extLst>
          </p:cNvPr>
          <p:cNvPicPr>
            <a:picLocks noChangeAspect="1"/>
          </p:cNvPicPr>
          <p:nvPr/>
        </p:nvPicPr>
        <p:blipFill rotWithShape="1">
          <a:blip r:embed="rId5"/>
          <a:srcRect l="4341"/>
          <a:stretch/>
        </p:blipFill>
        <p:spPr>
          <a:xfrm>
            <a:off x="767408" y="5085184"/>
            <a:ext cx="7933060" cy="1244600"/>
          </a:xfrm>
          <a:prstGeom prst="rect">
            <a:avLst/>
          </a:prstGeom>
        </p:spPr>
      </p:pic>
    </p:spTree>
    <p:extLst>
      <p:ext uri="{BB962C8B-B14F-4D97-AF65-F5344CB8AC3E}">
        <p14:creationId xmlns:p14="http://schemas.microsoft.com/office/powerpoint/2010/main" val="390852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enutzerdefiniertes Design">
  <a:themeElements>
    <a:clrScheme name="PH NMS Bern">
      <a:dk1>
        <a:sysClr val="windowText" lastClr="000000"/>
      </a:dk1>
      <a:lt1>
        <a:sysClr val="window" lastClr="FFFFFF"/>
      </a:lt1>
      <a:dk2>
        <a:srgbClr val="4B4B4B"/>
      </a:dk2>
      <a:lt2>
        <a:srgbClr val="9E9E9E"/>
      </a:lt2>
      <a:accent1>
        <a:srgbClr val="FF3C32"/>
      </a:accent1>
      <a:accent2>
        <a:srgbClr val="0014C8"/>
      </a:accent2>
      <a:accent3>
        <a:srgbClr val="CDB087"/>
      </a:accent3>
      <a:accent4>
        <a:srgbClr val="FFE9DD"/>
      </a:accent4>
      <a:accent5>
        <a:srgbClr val="FFF187"/>
      </a:accent5>
      <a:accent6>
        <a:srgbClr val="6BB7BB"/>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a:defPPr>
      </a:lstStyle>
    </a:txDef>
  </a:objectDefaults>
  <a:extraClrSchemeLst/>
  <a:extLst>
    <a:ext uri="{05A4C25C-085E-4340-85A3-A5531E510DB2}">
      <thm15:themeFamily xmlns:thm15="http://schemas.microsoft.com/office/thememl/2012/main" name="Präsentation PH NMS Bern V2.potx" id="{FD87B635-872E-40CA-88E4-75791B756F06}" vid="{C3F02379-ADE7-4178-8C3E-0149E0252E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c24777f-78b6-4f3c-a73a-d5fa08e4d537" xsi:nil="true"/>
    <lcf76f155ced4ddcb4097134ff3c332f xmlns="c9077d15-72ed-4fec-bcfe-3472729e9195">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0E594130A2AF244FBF3F304D904ED593" ma:contentTypeVersion="14" ma:contentTypeDescription="Ein neues Dokument erstellen." ma:contentTypeScope="" ma:versionID="aa3053bc26ba089cdc7ee8ee53b1154c">
  <xsd:schema xmlns:xsd="http://www.w3.org/2001/XMLSchema" xmlns:xs="http://www.w3.org/2001/XMLSchema" xmlns:p="http://schemas.microsoft.com/office/2006/metadata/properties" xmlns:ns2="c9077d15-72ed-4fec-bcfe-3472729e9195" xmlns:ns3="bc24777f-78b6-4f3c-a73a-d5fa08e4d537" targetNamespace="http://schemas.microsoft.com/office/2006/metadata/properties" ma:root="true" ma:fieldsID="f54ba9e2f1dafbe8096e3f37988d12a4" ns2:_="" ns3:_="">
    <xsd:import namespace="c9077d15-72ed-4fec-bcfe-3472729e9195"/>
    <xsd:import namespace="bc24777f-78b6-4f3c-a73a-d5fa08e4d53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077d15-72ed-4fec-bcfe-3472729e91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Bildmarkierungen" ma:readOnly="false" ma:fieldId="{5cf76f15-5ced-4ddc-b409-7134ff3c332f}" ma:taxonomyMulti="true" ma:sspId="7fbe3b91-0d7a-4fca-85de-75d49bc052c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c24777f-78b6-4f3c-a73a-d5fa08e4d537"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523888c3-3691-4ee2-9093-74875a1c94d8}" ma:internalName="TaxCatchAll" ma:showField="CatchAllData" ma:web="bc24777f-78b6-4f3c-a73a-d5fa08e4d53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6B7BE2-63AD-4C37-AC44-F0E4FC348E24}">
  <ds:schemaRefs>
    <ds:schemaRef ds:uri="http://schemas.microsoft.com/sharepoint/v3/contenttype/forms"/>
  </ds:schemaRefs>
</ds:datastoreItem>
</file>

<file path=customXml/itemProps2.xml><?xml version="1.0" encoding="utf-8"?>
<ds:datastoreItem xmlns:ds="http://schemas.openxmlformats.org/officeDocument/2006/customXml" ds:itemID="{5626B806-0237-4942-A1FD-5C97285908C2}">
  <ds:schemaRefs>
    <ds:schemaRef ds:uri="http://purl.org/dc/terms/"/>
    <ds:schemaRef ds:uri="http://schemas.microsoft.com/office/infopath/2007/PartnerControls"/>
    <ds:schemaRef ds:uri="c9077d15-72ed-4fec-bcfe-3472729e9195"/>
    <ds:schemaRef ds:uri="http://schemas.microsoft.com/office/2006/documentManagement/types"/>
    <ds:schemaRef ds:uri="http://www.w3.org/XML/1998/namespace"/>
    <ds:schemaRef ds:uri="http://purl.org/dc/elements/1.1/"/>
    <ds:schemaRef ds:uri="http://purl.org/dc/dcmitype/"/>
    <ds:schemaRef ds:uri="http://schemas.openxmlformats.org/package/2006/metadata/core-properties"/>
    <ds:schemaRef ds:uri="bc24777f-78b6-4f3c-a73a-d5fa08e4d537"/>
    <ds:schemaRef ds:uri="http://schemas.microsoft.com/office/2006/metadata/properties"/>
  </ds:schemaRefs>
</ds:datastoreItem>
</file>

<file path=customXml/itemProps3.xml><?xml version="1.0" encoding="utf-8"?>
<ds:datastoreItem xmlns:ds="http://schemas.openxmlformats.org/officeDocument/2006/customXml" ds:itemID="{A973BCC4-61D2-46F1-AE88-AA3D4D5A45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077d15-72ed-4fec-bcfe-3472729e9195"/>
    <ds:schemaRef ds:uri="bc24777f-78b6-4f3c-a73a-d5fa08e4d5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Benutzerdefiniertes Design</Template>
  <TotalTime>0</TotalTime>
  <Words>524</Words>
  <Application>Microsoft Office PowerPoint</Application>
  <PresentationFormat>Breitbild</PresentationFormat>
  <Paragraphs>154</Paragraphs>
  <Slides>22</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22</vt:i4>
      </vt:variant>
    </vt:vector>
  </HeadingPairs>
  <TitlesOfParts>
    <vt:vector size="26" baseType="lpstr">
      <vt:lpstr>Arial</vt:lpstr>
      <vt:lpstr>Calibri</vt:lpstr>
      <vt:lpstr>Wingdings</vt:lpstr>
      <vt:lpstr>Benutzerdefiniertes Design</vt:lpstr>
      <vt:lpstr>Berufspraxis  kompetent begleiten</vt:lpstr>
      <vt:lpstr>Programm</vt:lpstr>
      <vt:lpstr>Programm</vt:lpstr>
      <vt:lpstr>Wilhelm Busch Vierter Streich</vt:lpstr>
      <vt:lpstr>Was ist guter Unterricht?</vt:lpstr>
      <vt:lpstr>Erwartungen Studienplan  1. Studienjahr</vt:lpstr>
      <vt:lpstr>Erwartungen Studienplan  2. Studienjahr</vt:lpstr>
      <vt:lpstr>Erwartungen Studienplan  3. Studienjahr</vt:lpstr>
      <vt:lpstr>Manfred Zinser «Gut für wen?» – oder: «Der Massstab ist das Problem»</vt:lpstr>
      <vt:lpstr>Hilbert Meyer 10 Merkmale eines guten Unterrichts</vt:lpstr>
      <vt:lpstr>Checkliste aus guter Unterricht.de</vt:lpstr>
      <vt:lpstr>3 zentrale Dimensionen guten Unterrichts</vt:lpstr>
      <vt:lpstr>förderorientiert «Trainer*in»</vt:lpstr>
      <vt:lpstr>Lernzyklus Reflexives Praxisgespräch A. Niggli</vt:lpstr>
      <vt:lpstr>kriterienorientiert «Beurteiler*in»</vt:lpstr>
      <vt:lpstr>kriterienorientiert «Beurteiler*in»</vt:lpstr>
      <vt:lpstr>«Berater*in»</vt:lpstr>
      <vt:lpstr>Leitfaden Gespräch Unterrichtsbesuch</vt:lpstr>
      <vt:lpstr>Lernzyklus Reflexives Praxisgespräch A. Niggli</vt:lpstr>
      <vt:lpstr>Beurteilungsbericht</vt:lpstr>
      <vt:lpstr>Referenzbericht</vt:lpstr>
      <vt:lpstr>Padlet: Erwartungen überprüfen, Offenes klären  Auswertung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Hinweise zur Textformatierung</dc:title>
  <dc:creator>Stephanie Mignot</dc:creator>
  <cp:lastModifiedBy>Woodtli Martin</cp:lastModifiedBy>
  <cp:revision>41</cp:revision>
  <dcterms:created xsi:type="dcterms:W3CDTF">2023-01-26T07:40:26Z</dcterms:created>
  <dcterms:modified xsi:type="dcterms:W3CDTF">2023-03-17T06:33:13Z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0x0101000E594130A2AF244FBF3F304D904ED593</vt:lpwstr>
  </property>
  <property fmtid="{D5CDD505-2E9C-101B-9397-08002B2CF9AE}" pid="3" name="MediaServiceImageTags">
    <vt:lpwstr/>
  </property>
</Properties>
</file>